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002250" cy="32404050"/>
  <p:notesSz cx="6858000" cy="9144000"/>
  <p:defaultTextStyle>
    <a:defPPr>
      <a:defRPr lang="th-TH"/>
    </a:defPPr>
    <a:lvl1pPr marL="0" algn="l" defTabSz="13373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668655" algn="l" defTabSz="13373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1337310" algn="l" defTabSz="13373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2005965" algn="l" defTabSz="13373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2674620" algn="l" defTabSz="13373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3343275" algn="l" defTabSz="13373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4011930" algn="l" defTabSz="13373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4680585" algn="l" defTabSz="13373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5349240" algn="l" defTabSz="13373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56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A0A"/>
    <a:srgbClr val="841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960" y="-4458"/>
      </p:cViewPr>
      <p:guideLst>
        <p:guide orient="horz" pos="10206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6EF41-5598-41A2-B6A5-02AE9DBDA96E}" type="datetimeFigureOut">
              <a:rPr lang="th-TH" smtClean="0"/>
              <a:t>05/03/67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685800"/>
            <a:ext cx="190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D02B5-7430-4F27-8758-61CAFF76C6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309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68655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3731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005965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7462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343275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401193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80585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349240" algn="l" defTabSz="13373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2476500" y="685800"/>
            <a:ext cx="1905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D02B5-7430-4F27-8758-61CAFF76C62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76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50177" y="10066269"/>
            <a:ext cx="15301913" cy="6945866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700347" y="18362301"/>
            <a:ext cx="12601575" cy="82810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0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4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1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8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4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05/03/67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05/03/67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13051632" y="1297678"/>
            <a:ext cx="4050507" cy="27648456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900112" y="1297678"/>
            <a:ext cx="11851482" cy="27648456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05/03/67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05/03/67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2062" y="20822611"/>
            <a:ext cx="15301913" cy="6435807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422062" y="13734232"/>
            <a:ext cx="15301913" cy="7088382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6865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373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059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7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3432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4011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6805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349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05/03/67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900122" y="7560958"/>
            <a:ext cx="7950993" cy="21385175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9151144" y="7560958"/>
            <a:ext cx="7950993" cy="21385175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05/03/67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00113" y="7253418"/>
            <a:ext cx="7954120" cy="3022876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55" indent="0">
              <a:buNone/>
              <a:defRPr sz="2900" b="1"/>
            </a:lvl2pPr>
            <a:lvl3pPr marL="1337310" indent="0">
              <a:buNone/>
              <a:defRPr sz="2600" b="1"/>
            </a:lvl3pPr>
            <a:lvl4pPr marL="2005965" indent="0">
              <a:buNone/>
              <a:defRPr sz="2300" b="1"/>
            </a:lvl4pPr>
            <a:lvl5pPr marL="2674620" indent="0">
              <a:buNone/>
              <a:defRPr sz="2300" b="1"/>
            </a:lvl5pPr>
            <a:lvl6pPr marL="3343275" indent="0">
              <a:buNone/>
              <a:defRPr sz="2300" b="1"/>
            </a:lvl6pPr>
            <a:lvl7pPr marL="4011930" indent="0">
              <a:buNone/>
              <a:defRPr sz="2300" b="1"/>
            </a:lvl7pPr>
            <a:lvl8pPr marL="4680585" indent="0">
              <a:buNone/>
              <a:defRPr sz="2300" b="1"/>
            </a:lvl8pPr>
            <a:lvl9pPr marL="5349240" indent="0">
              <a:buNone/>
              <a:defRPr sz="23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900113" y="10276282"/>
            <a:ext cx="7954120" cy="18669837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9144903" y="7253418"/>
            <a:ext cx="7957243" cy="3022876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8655" indent="0">
              <a:buNone/>
              <a:defRPr sz="2900" b="1"/>
            </a:lvl2pPr>
            <a:lvl3pPr marL="1337310" indent="0">
              <a:buNone/>
              <a:defRPr sz="2600" b="1"/>
            </a:lvl3pPr>
            <a:lvl4pPr marL="2005965" indent="0">
              <a:buNone/>
              <a:defRPr sz="2300" b="1"/>
            </a:lvl4pPr>
            <a:lvl5pPr marL="2674620" indent="0">
              <a:buNone/>
              <a:defRPr sz="2300" b="1"/>
            </a:lvl5pPr>
            <a:lvl6pPr marL="3343275" indent="0">
              <a:buNone/>
              <a:defRPr sz="2300" b="1"/>
            </a:lvl6pPr>
            <a:lvl7pPr marL="4011930" indent="0">
              <a:buNone/>
              <a:defRPr sz="2300" b="1"/>
            </a:lvl7pPr>
            <a:lvl8pPr marL="4680585" indent="0">
              <a:buNone/>
              <a:defRPr sz="2300" b="1"/>
            </a:lvl8pPr>
            <a:lvl9pPr marL="5349240" indent="0">
              <a:buNone/>
              <a:defRPr sz="23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9144903" y="10276282"/>
            <a:ext cx="7957243" cy="18669837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05/03/67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05/03/67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05/03/67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0121" y="1290171"/>
            <a:ext cx="5922617" cy="54906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038381" y="1290164"/>
            <a:ext cx="10063758" cy="27655962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900121" y="6780851"/>
            <a:ext cx="5922617" cy="22165275"/>
          </a:xfrm>
        </p:spPr>
        <p:txBody>
          <a:bodyPr/>
          <a:lstStyle>
            <a:lvl1pPr marL="0" indent="0">
              <a:buNone/>
              <a:defRPr sz="2000"/>
            </a:lvl1pPr>
            <a:lvl2pPr marL="668655" indent="0">
              <a:buNone/>
              <a:defRPr sz="1800"/>
            </a:lvl2pPr>
            <a:lvl3pPr marL="1337310" indent="0">
              <a:buNone/>
              <a:defRPr sz="1500"/>
            </a:lvl3pPr>
            <a:lvl4pPr marL="2005965" indent="0">
              <a:buNone/>
              <a:defRPr sz="1300"/>
            </a:lvl4pPr>
            <a:lvl5pPr marL="2674620" indent="0">
              <a:buNone/>
              <a:defRPr sz="1300"/>
            </a:lvl5pPr>
            <a:lvl6pPr marL="3343275" indent="0">
              <a:buNone/>
              <a:defRPr sz="1300"/>
            </a:lvl6pPr>
            <a:lvl7pPr marL="4011930" indent="0">
              <a:buNone/>
              <a:defRPr sz="1300"/>
            </a:lvl7pPr>
            <a:lvl8pPr marL="4680585" indent="0">
              <a:buNone/>
              <a:defRPr sz="1300"/>
            </a:lvl8pPr>
            <a:lvl9pPr marL="5349240" indent="0">
              <a:buNone/>
              <a:defRPr sz="1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05/03/67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28567" y="22682838"/>
            <a:ext cx="10801350" cy="2677839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3528567" y="2895368"/>
            <a:ext cx="10801350" cy="19442430"/>
          </a:xfrm>
        </p:spPr>
        <p:txBody>
          <a:bodyPr/>
          <a:lstStyle>
            <a:lvl1pPr marL="0" indent="0">
              <a:buNone/>
              <a:defRPr sz="4700"/>
            </a:lvl1pPr>
            <a:lvl2pPr marL="668655" indent="0">
              <a:buNone/>
              <a:defRPr sz="4100"/>
            </a:lvl2pPr>
            <a:lvl3pPr marL="1337310" indent="0">
              <a:buNone/>
              <a:defRPr sz="3500"/>
            </a:lvl3pPr>
            <a:lvl4pPr marL="2005965" indent="0">
              <a:buNone/>
              <a:defRPr sz="2900"/>
            </a:lvl4pPr>
            <a:lvl5pPr marL="2674620" indent="0">
              <a:buNone/>
              <a:defRPr sz="2900"/>
            </a:lvl5pPr>
            <a:lvl6pPr marL="3343275" indent="0">
              <a:buNone/>
              <a:defRPr sz="2900"/>
            </a:lvl6pPr>
            <a:lvl7pPr marL="4011930" indent="0">
              <a:buNone/>
              <a:defRPr sz="2900"/>
            </a:lvl7pPr>
            <a:lvl8pPr marL="4680585" indent="0">
              <a:buNone/>
              <a:defRPr sz="2900"/>
            </a:lvl8pPr>
            <a:lvl9pPr marL="5349240" indent="0">
              <a:buNone/>
              <a:defRPr sz="29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528567" y="25360682"/>
            <a:ext cx="10801350" cy="3802971"/>
          </a:xfrm>
        </p:spPr>
        <p:txBody>
          <a:bodyPr/>
          <a:lstStyle>
            <a:lvl1pPr marL="0" indent="0">
              <a:buNone/>
              <a:defRPr sz="2000"/>
            </a:lvl1pPr>
            <a:lvl2pPr marL="668655" indent="0">
              <a:buNone/>
              <a:defRPr sz="1800"/>
            </a:lvl2pPr>
            <a:lvl3pPr marL="1337310" indent="0">
              <a:buNone/>
              <a:defRPr sz="1500"/>
            </a:lvl3pPr>
            <a:lvl4pPr marL="2005965" indent="0">
              <a:buNone/>
              <a:defRPr sz="1300"/>
            </a:lvl4pPr>
            <a:lvl5pPr marL="2674620" indent="0">
              <a:buNone/>
              <a:defRPr sz="1300"/>
            </a:lvl5pPr>
            <a:lvl6pPr marL="3343275" indent="0">
              <a:buNone/>
              <a:defRPr sz="1300"/>
            </a:lvl6pPr>
            <a:lvl7pPr marL="4011930" indent="0">
              <a:buNone/>
              <a:defRPr sz="1300"/>
            </a:lvl7pPr>
            <a:lvl8pPr marL="4680585" indent="0">
              <a:buNone/>
              <a:defRPr sz="1300"/>
            </a:lvl8pPr>
            <a:lvl9pPr marL="5349240" indent="0">
              <a:buNone/>
              <a:defRPr sz="1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05/03/67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900122" y="1297672"/>
            <a:ext cx="16202025" cy="5400676"/>
          </a:xfrm>
          <a:prstGeom prst="rect">
            <a:avLst/>
          </a:prstGeom>
        </p:spPr>
        <p:txBody>
          <a:bodyPr vert="horz" lIns="133731" tIns="66866" rIns="133731" bIns="66866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00122" y="7560958"/>
            <a:ext cx="16202025" cy="21385175"/>
          </a:xfrm>
          <a:prstGeom prst="rect">
            <a:avLst/>
          </a:prstGeom>
        </p:spPr>
        <p:txBody>
          <a:bodyPr vert="horz" lIns="133731" tIns="66866" rIns="133731" bIns="66866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900122" y="30033768"/>
            <a:ext cx="4200525" cy="1725216"/>
          </a:xfrm>
          <a:prstGeom prst="rect">
            <a:avLst/>
          </a:prstGeom>
        </p:spPr>
        <p:txBody>
          <a:bodyPr vert="horz" lIns="133731" tIns="66866" rIns="133731" bIns="6686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05/03/67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6150777" y="30033768"/>
            <a:ext cx="5700713" cy="1725216"/>
          </a:xfrm>
          <a:prstGeom prst="rect">
            <a:avLst/>
          </a:prstGeom>
        </p:spPr>
        <p:txBody>
          <a:bodyPr vert="horz" lIns="133731" tIns="66866" rIns="133731" bIns="6686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12901622" y="30033768"/>
            <a:ext cx="4200525" cy="1725216"/>
          </a:xfrm>
          <a:prstGeom prst="rect">
            <a:avLst/>
          </a:prstGeom>
        </p:spPr>
        <p:txBody>
          <a:bodyPr vert="horz" lIns="133731" tIns="66866" rIns="133731" bIns="6686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37310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1491" indent="-501491" algn="l" defTabSz="1337310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86564" indent="-417909" algn="l" defTabSz="1337310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71638" indent="-334328" algn="l" defTabSz="133731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293" indent="-334328" algn="l" defTabSz="133731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08948" indent="-334328" algn="l" defTabSz="133731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77603" indent="-334328" algn="l" defTabSz="133731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46258" indent="-334328" algn="l" defTabSz="133731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14913" indent="-334328" algn="l" defTabSz="133731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83568" indent="-334328" algn="l" defTabSz="133731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33731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algn="l" defTabSz="133731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algn="l" defTabSz="133731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005965" algn="l" defTabSz="133731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2674620" algn="l" defTabSz="133731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3343275" algn="l" defTabSz="133731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algn="l" defTabSz="133731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4680585" algn="l" defTabSz="133731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5349240" algn="l" defTabSz="133731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9" Type="http://schemas.openxmlformats.org/officeDocument/2006/relationships/image" Target="../media/image36.jpeg"/><Relationship Id="rId21" Type="http://schemas.openxmlformats.org/officeDocument/2006/relationships/image" Target="../media/image19.jpeg"/><Relationship Id="rId34" Type="http://schemas.openxmlformats.org/officeDocument/2006/relationships/image" Target="../media/image32.png"/><Relationship Id="rId42" Type="http://schemas.openxmlformats.org/officeDocument/2006/relationships/image" Target="../media/image3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41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4.png"/><Relationship Id="rId40" Type="http://schemas.openxmlformats.org/officeDocument/2006/relationships/image" Target="../media/image37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3.jp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4" Type="http://schemas.openxmlformats.org/officeDocument/2006/relationships/image" Target="../media/image41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microsoft.com/office/2007/relationships/hdphoto" Target="../media/hdphoto1.wdp"/><Relationship Id="rId43" Type="http://schemas.openxmlformats.org/officeDocument/2006/relationships/image" Target="../media/image40.jpeg"/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g"/><Relationship Id="rId38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77189" y="490705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/>
              <a:t>พ.ต.อ.มาโนช    จันทร์เที่ยง</a:t>
            </a:r>
          </a:p>
          <a:p>
            <a:pPr algn="ctr"/>
            <a:r>
              <a:rPr lang="th-TH" sz="1600" dirty="0" err="1"/>
              <a:t>ผกก.สภ</a:t>
            </a:r>
            <a:r>
              <a:rPr lang="th-TH" sz="1600" dirty="0"/>
              <a:t>.เพนียด</a:t>
            </a:r>
          </a:p>
          <a:p>
            <a:pPr algn="ctr"/>
            <a:r>
              <a:rPr lang="th-TH" sz="1600" dirty="0"/>
              <a:t>08-3645-3653</a:t>
            </a: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 flipV="1">
            <a:off x="4824274" y="5976890"/>
            <a:ext cx="11508453" cy="7200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flipH="1" flipV="1">
            <a:off x="10585229" y="5616849"/>
            <a:ext cx="72" cy="405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รูปภาพ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89" y="6696969"/>
            <a:ext cx="1368152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รูปภาพ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" r="14236" b="24305"/>
          <a:stretch/>
        </p:blipFill>
        <p:spPr bwMode="auto">
          <a:xfrm>
            <a:off x="11449397" y="6590121"/>
            <a:ext cx="1368080" cy="2122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88557" y="896231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i="1" dirty="0">
                <a:solidFill>
                  <a:schemeClr val="accent2">
                    <a:lumMod val="50000"/>
                  </a:schemeClr>
                </a:solidFill>
              </a:rPr>
              <a:t>พ.ต.ท.ศิลป์ชัย   อ่ำศรี</a:t>
            </a:r>
          </a:p>
          <a:p>
            <a:pPr algn="ctr"/>
            <a:r>
              <a:rPr lang="th-TH" sz="1600" b="1" i="1" dirty="0">
                <a:solidFill>
                  <a:schemeClr val="accent2">
                    <a:lumMod val="50000"/>
                  </a:schemeClr>
                </a:solidFill>
              </a:rPr>
              <a:t>รอง </a:t>
            </a:r>
            <a:r>
              <a:rPr lang="th-TH" sz="1600" b="1" i="1" dirty="0" err="1">
                <a:solidFill>
                  <a:schemeClr val="accent2">
                    <a:lumMod val="50000"/>
                  </a:schemeClr>
                </a:solidFill>
              </a:rPr>
              <a:t>ผกก.ป.สภ</a:t>
            </a:r>
            <a:r>
              <a:rPr lang="th-TH" sz="1600" b="1" i="1" dirty="0">
                <a:solidFill>
                  <a:schemeClr val="accent2">
                    <a:lumMod val="50000"/>
                  </a:schemeClr>
                </a:solidFill>
              </a:rPr>
              <a:t>.เพนียด</a:t>
            </a:r>
          </a:p>
          <a:p>
            <a:pPr algn="ctr"/>
            <a:r>
              <a:rPr lang="th-TH" sz="1600" b="1" i="1" dirty="0">
                <a:solidFill>
                  <a:schemeClr val="accent2">
                    <a:lumMod val="50000"/>
                  </a:schemeClr>
                </a:solidFill>
              </a:rPr>
              <a:t>06-2945-4987</a:t>
            </a: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14936109" y="11593513"/>
            <a:ext cx="2705981" cy="8709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</a:rPr>
              <a:t>งานสืบสวน</a:t>
            </a:r>
            <a:endParaRPr lang="th-TH" sz="36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37829" y="8713193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i="1" dirty="0">
                <a:solidFill>
                  <a:schemeClr val="accent2">
                    <a:lumMod val="50000"/>
                  </a:schemeClr>
                </a:solidFill>
              </a:rPr>
              <a:t>พ.ต.ท.ฉันท   วิชัยปะ</a:t>
            </a:r>
          </a:p>
          <a:p>
            <a:pPr algn="ctr"/>
            <a:r>
              <a:rPr lang="th-TH" sz="1600" b="1" i="1" dirty="0">
                <a:solidFill>
                  <a:schemeClr val="accent2">
                    <a:lumMod val="50000"/>
                  </a:schemeClr>
                </a:solidFill>
              </a:rPr>
              <a:t>รอง ผกก.</a:t>
            </a:r>
            <a:r>
              <a:rPr lang="th-TH" sz="1600" b="1" i="1" dirty="0" err="1">
                <a:solidFill>
                  <a:schemeClr val="accent2">
                    <a:lumMod val="50000"/>
                  </a:schemeClr>
                </a:solidFill>
              </a:rPr>
              <a:t>สส.สภ</a:t>
            </a:r>
            <a:r>
              <a:rPr lang="th-TH" sz="1600" b="1" i="1" dirty="0">
                <a:solidFill>
                  <a:schemeClr val="accent2">
                    <a:lumMod val="50000"/>
                  </a:schemeClr>
                </a:solidFill>
              </a:rPr>
              <a:t>.เพนียด</a:t>
            </a:r>
          </a:p>
          <a:p>
            <a:pPr algn="ctr"/>
            <a:r>
              <a:rPr lang="th-TH" sz="1600" b="1" i="1" dirty="0">
                <a:solidFill>
                  <a:schemeClr val="accent2">
                    <a:lumMod val="50000"/>
                  </a:schemeClr>
                </a:solidFill>
              </a:rPr>
              <a:t>08-6161-1616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089356" y="8818300"/>
            <a:ext cx="216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i="1" dirty="0">
                <a:solidFill>
                  <a:schemeClr val="accent2">
                    <a:lumMod val="50000"/>
                  </a:schemeClr>
                </a:solidFill>
              </a:rPr>
              <a:t>พ.ต.ท.</a:t>
            </a:r>
            <a:r>
              <a:rPr lang="th-TH" sz="1600" b="1" i="1" dirty="0" err="1">
                <a:solidFill>
                  <a:schemeClr val="accent2">
                    <a:lumMod val="50000"/>
                  </a:schemeClr>
                </a:solidFill>
              </a:rPr>
              <a:t>รตน</a:t>
            </a:r>
            <a:r>
              <a:rPr lang="th-TH" sz="1600" b="1" i="1" dirty="0">
                <a:solidFill>
                  <a:schemeClr val="accent2">
                    <a:lumMod val="50000"/>
                  </a:schemeClr>
                </a:solidFill>
              </a:rPr>
              <a:t>ดล    แหวดกระ</a:t>
            </a:r>
            <a:r>
              <a:rPr lang="th-TH" sz="1600" b="1" i="1" dirty="0" err="1">
                <a:solidFill>
                  <a:schemeClr val="accent2">
                    <a:lumMod val="50000"/>
                  </a:schemeClr>
                </a:solidFill>
              </a:rPr>
              <a:t>โทก</a:t>
            </a:r>
            <a:endParaRPr lang="th-TH" sz="16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th-TH" sz="1600" b="1" i="1" dirty="0">
                <a:solidFill>
                  <a:schemeClr val="accent2">
                    <a:lumMod val="50000"/>
                  </a:schemeClr>
                </a:solidFill>
              </a:rPr>
              <a:t>รอง ผกก.(สอบสวน)</a:t>
            </a:r>
            <a:r>
              <a:rPr lang="th-TH" sz="1600" b="1" i="1" dirty="0" err="1">
                <a:solidFill>
                  <a:schemeClr val="accent2">
                    <a:lumMod val="50000"/>
                  </a:schemeClr>
                </a:solidFill>
              </a:rPr>
              <a:t>สภ</a:t>
            </a:r>
            <a:r>
              <a:rPr lang="th-TH" sz="1600" b="1" i="1" dirty="0">
                <a:solidFill>
                  <a:schemeClr val="accent2">
                    <a:lumMod val="50000"/>
                  </a:schemeClr>
                </a:solidFill>
              </a:rPr>
              <a:t>.เพนียด</a:t>
            </a:r>
          </a:p>
          <a:p>
            <a:pPr algn="ctr"/>
            <a:r>
              <a:rPr lang="th-TH" sz="1600" b="1" i="1" dirty="0">
                <a:solidFill>
                  <a:schemeClr val="accent2">
                    <a:lumMod val="50000"/>
                  </a:schemeClr>
                </a:solidFill>
              </a:rPr>
              <a:t>08-9891-8009</a:t>
            </a: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11047676" y="11521505"/>
            <a:ext cx="2705981" cy="855532"/>
          </a:xfrm>
          <a:prstGeom prst="roundRect">
            <a:avLst/>
          </a:prstGeom>
          <a:solidFill>
            <a:schemeClr val="accent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</a:rPr>
              <a:t>งานสอบสวน</a:t>
            </a: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7159245" y="11593513"/>
            <a:ext cx="2705981" cy="870964"/>
          </a:xfrm>
          <a:prstGeom prst="roundRect">
            <a:avLst/>
          </a:prstGeom>
          <a:solidFill>
            <a:schemeClr val="accent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</a:rPr>
              <a:t>งานจราจร</a:t>
            </a:r>
            <a:endParaRPr lang="th-TH" sz="3600" b="1" dirty="0">
              <a:solidFill>
                <a:srgbClr val="002060"/>
              </a:solidFill>
            </a:endParaRP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792093" y="11593513"/>
            <a:ext cx="2088352" cy="980670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</a:rPr>
              <a:t>งานอำนวยการ</a:t>
            </a:r>
            <a:endParaRPr lang="th-TH" sz="3600" b="1" dirty="0">
              <a:solidFill>
                <a:srgbClr val="002060"/>
              </a:solidFill>
            </a:endParaRPr>
          </a:p>
        </p:txBody>
      </p:sp>
      <p:sp>
        <p:nvSpPr>
          <p:cNvPr id="36" name="สี่เหลี่ยมผืนผ้ามุมมน 35"/>
          <p:cNvSpPr/>
          <p:nvPr/>
        </p:nvSpPr>
        <p:spPr>
          <a:xfrm>
            <a:off x="3418409" y="11603800"/>
            <a:ext cx="2880320" cy="925817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</a:rPr>
              <a:t>งานป้องกันปราบปราม</a:t>
            </a:r>
            <a:endParaRPr lang="th-TH" sz="3600" b="1" dirty="0">
              <a:solidFill>
                <a:srgbClr val="002060"/>
              </a:solidFill>
            </a:endParaRPr>
          </a:p>
        </p:txBody>
      </p:sp>
      <p:cxnSp>
        <p:nvCxnSpPr>
          <p:cNvPr id="37" name="ตัวเชื่อมต่อตรง 36"/>
          <p:cNvCxnSpPr/>
          <p:nvPr/>
        </p:nvCxnSpPr>
        <p:spPr>
          <a:xfrm>
            <a:off x="1764382" y="10729417"/>
            <a:ext cx="6747848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 flipV="1">
            <a:off x="1800325" y="10729417"/>
            <a:ext cx="0" cy="810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 flipV="1">
            <a:off x="4896669" y="9721305"/>
            <a:ext cx="0" cy="180103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 flipV="1">
            <a:off x="8497069" y="10729417"/>
            <a:ext cx="0" cy="810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>
            <a:cxnSpLocks/>
          </p:cNvCxnSpPr>
          <p:nvPr/>
        </p:nvCxnSpPr>
        <p:spPr>
          <a:xfrm flipV="1">
            <a:off x="12241485" y="9577289"/>
            <a:ext cx="0" cy="18002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>
            <a:stCxn id="28" idx="0"/>
          </p:cNvCxnSpPr>
          <p:nvPr/>
        </p:nvCxnSpPr>
        <p:spPr>
          <a:xfrm flipH="1" flipV="1">
            <a:off x="16273938" y="9505281"/>
            <a:ext cx="15162" cy="2088232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รูปภาพ 4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8" t="34978" r="22981" b="26808"/>
          <a:stretch/>
        </p:blipFill>
        <p:spPr bwMode="auto">
          <a:xfrm>
            <a:off x="1224261" y="15986001"/>
            <a:ext cx="1008112" cy="1619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รูปภาพ 4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8" t="36881" r="21658" b="25248"/>
          <a:stretch/>
        </p:blipFill>
        <p:spPr bwMode="auto">
          <a:xfrm rot="5400000">
            <a:off x="946674" y="19072048"/>
            <a:ext cx="1635442" cy="1079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รูปภาพ 4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9" t="39006" r="25346" b="20516"/>
          <a:stretch/>
        </p:blipFill>
        <p:spPr bwMode="auto">
          <a:xfrm rot="5400000">
            <a:off x="838201" y="24744958"/>
            <a:ext cx="1644967" cy="1143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รูปภาพ 5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8" t="20255" r="15182" b="24094"/>
          <a:stretch/>
        </p:blipFill>
        <p:spPr bwMode="auto">
          <a:xfrm>
            <a:off x="4334247" y="12920519"/>
            <a:ext cx="994470" cy="1481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รูปภาพ 5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9637" r="8111" b="28950"/>
          <a:stretch/>
        </p:blipFill>
        <p:spPr bwMode="auto">
          <a:xfrm>
            <a:off x="8096494" y="12889657"/>
            <a:ext cx="1043311" cy="1598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รูปภาพ 55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3" t="29027" r="27159" b="31297"/>
          <a:stretch/>
        </p:blipFill>
        <p:spPr bwMode="auto">
          <a:xfrm>
            <a:off x="15985901" y="15971312"/>
            <a:ext cx="857250" cy="1526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รูปภาพ 56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40346" r="18317" b="17079"/>
          <a:stretch/>
        </p:blipFill>
        <p:spPr bwMode="auto">
          <a:xfrm rot="5400000">
            <a:off x="15756257" y="19230811"/>
            <a:ext cx="1615439" cy="886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รูปภาพ 57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0" t="33411" r="34262" b="33700"/>
          <a:stretch/>
        </p:blipFill>
        <p:spPr bwMode="auto">
          <a:xfrm>
            <a:off x="16139160" y="21746641"/>
            <a:ext cx="849630" cy="1619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รูปภาพ 58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16364" r="13770" b="17576"/>
          <a:stretch/>
        </p:blipFill>
        <p:spPr bwMode="auto">
          <a:xfrm>
            <a:off x="16160749" y="24626961"/>
            <a:ext cx="977277" cy="1619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รูปภาพ 59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5" t="32426" r="26486" b="32921"/>
          <a:stretch/>
        </p:blipFill>
        <p:spPr bwMode="auto">
          <a:xfrm rot="5400000">
            <a:off x="15942856" y="27694342"/>
            <a:ext cx="1296144" cy="922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รูปภาพ 61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5" t="32908" r="22030" b="25239"/>
          <a:stretch/>
        </p:blipFill>
        <p:spPr bwMode="auto">
          <a:xfrm rot="5400000">
            <a:off x="12617974" y="16473610"/>
            <a:ext cx="1619251" cy="932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413B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รูปภาพ 62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8" t="40408" r="29944" b="24929"/>
          <a:stretch/>
        </p:blipFill>
        <p:spPr bwMode="auto">
          <a:xfrm>
            <a:off x="10641330" y="16130017"/>
            <a:ext cx="910590" cy="1619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413B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รูปภาพ 63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6" t="33911" r="31126" b="28465"/>
          <a:stretch/>
        </p:blipFill>
        <p:spPr bwMode="auto">
          <a:xfrm rot="5400000">
            <a:off x="10330631" y="19218982"/>
            <a:ext cx="1543432" cy="982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413B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รูปภาพ 64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6128" r="8659" b="11137"/>
          <a:stretch/>
        </p:blipFill>
        <p:spPr bwMode="auto">
          <a:xfrm>
            <a:off x="13082592" y="19010337"/>
            <a:ext cx="1019941" cy="1619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413B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รูปภาพ 65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5" t="40594" r="26299" b="26237"/>
          <a:stretch/>
        </p:blipFill>
        <p:spPr bwMode="auto">
          <a:xfrm rot="5400000">
            <a:off x="16073588" y="30343833"/>
            <a:ext cx="1252225" cy="851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รูปภาพ 66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0" t="29862" r="29945" b="35265"/>
          <a:stretch/>
        </p:blipFill>
        <p:spPr bwMode="auto">
          <a:xfrm>
            <a:off x="13098745" y="21746641"/>
            <a:ext cx="918210" cy="1619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413B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รูปภาพ 67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8" t="33169" r="19524" b="27227"/>
          <a:stretch/>
        </p:blipFill>
        <p:spPr bwMode="auto">
          <a:xfrm rot="5400000">
            <a:off x="10269877" y="21990057"/>
            <a:ext cx="1667828" cy="1036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413B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รูปภาพ 69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94" y="18866321"/>
            <a:ext cx="982423" cy="1619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" name="รูปภาพ 70"/>
          <p:cNvPicPr/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8" t="37277" r="31355" b="33098"/>
          <a:stretch/>
        </p:blipFill>
        <p:spPr bwMode="auto">
          <a:xfrm>
            <a:off x="3168477" y="24585400"/>
            <a:ext cx="1038729" cy="1619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รูปภาพ 72"/>
          <p:cNvPicPr/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t="31294" r="35250" b="31848"/>
          <a:stretch/>
        </p:blipFill>
        <p:spPr bwMode="auto">
          <a:xfrm>
            <a:off x="3230255" y="15986001"/>
            <a:ext cx="1068232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รูปภาพ 73"/>
          <p:cNvPicPr/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5" t="36881" r="21101" b="16336"/>
          <a:stretch/>
        </p:blipFill>
        <p:spPr bwMode="auto">
          <a:xfrm rot="5400000">
            <a:off x="7877393" y="16158557"/>
            <a:ext cx="1599248" cy="1079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รูปภาพ 74"/>
          <p:cNvPicPr/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5" t="30693" r="22122" b="25743"/>
          <a:stretch/>
        </p:blipFill>
        <p:spPr bwMode="auto">
          <a:xfrm rot="5400000">
            <a:off x="2845759" y="21914716"/>
            <a:ext cx="1661160" cy="1036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รูปภาพ 76"/>
          <p:cNvPicPr/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33911" r="30477" b="25990"/>
          <a:stretch/>
        </p:blipFill>
        <p:spPr bwMode="auto">
          <a:xfrm rot="5400000">
            <a:off x="5164500" y="21875226"/>
            <a:ext cx="1575434" cy="1102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รูปภาพ 77"/>
          <p:cNvPicPr/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t="16715" r="8652" b="12064"/>
          <a:stretch/>
        </p:blipFill>
        <p:spPr bwMode="auto">
          <a:xfrm>
            <a:off x="5468380" y="27363265"/>
            <a:ext cx="872805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รูปภาพ 78"/>
          <p:cNvPicPr/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15720" r="7978" b="13192"/>
          <a:stretch/>
        </p:blipFill>
        <p:spPr bwMode="auto">
          <a:xfrm>
            <a:off x="3223506" y="27443885"/>
            <a:ext cx="922020" cy="1359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รูปภาพ 79"/>
          <p:cNvPicPr/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4340" r="31911" b="40750"/>
          <a:stretch/>
        </p:blipFill>
        <p:spPr bwMode="auto">
          <a:xfrm>
            <a:off x="5400725" y="24554954"/>
            <a:ext cx="1038732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รูปภาพ 80"/>
          <p:cNvPicPr/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8457" r="2786" b="13340"/>
          <a:stretch/>
        </p:blipFill>
        <p:spPr bwMode="auto">
          <a:xfrm>
            <a:off x="3077062" y="18794313"/>
            <a:ext cx="1117767" cy="1628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864221" y="14473833"/>
            <a:ext cx="1727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>
                <a:solidFill>
                  <a:schemeClr val="accent2">
                    <a:lumMod val="75000"/>
                  </a:schemeClr>
                </a:solidFill>
              </a:rPr>
              <a:t>พ.ต.ต.</a:t>
            </a:r>
            <a:r>
              <a:rPr lang="th-TH" sz="1400" b="1" i="1" dirty="0" err="1">
                <a:solidFill>
                  <a:schemeClr val="accent2">
                    <a:lumMod val="75000"/>
                  </a:schemeClr>
                </a:solidFill>
              </a:rPr>
              <a:t>วัฒ</a:t>
            </a:r>
            <a:r>
              <a:rPr lang="th-TH" sz="1400" b="1" i="1" dirty="0">
                <a:solidFill>
                  <a:schemeClr val="accent2">
                    <a:lumMod val="75000"/>
                  </a:schemeClr>
                </a:solidFill>
              </a:rPr>
              <a:t>นพ</a:t>
            </a:r>
            <a:r>
              <a:rPr lang="th-TH" sz="1400" b="1" i="1" dirty="0" err="1">
                <a:solidFill>
                  <a:schemeClr val="accent2">
                    <a:lumMod val="75000"/>
                  </a:schemeClr>
                </a:solidFill>
              </a:rPr>
              <a:t>ัฒน์</a:t>
            </a:r>
            <a:r>
              <a:rPr lang="th-TH" sz="1400" b="1" i="1" dirty="0">
                <a:solidFill>
                  <a:schemeClr val="accent2">
                    <a:lumMod val="75000"/>
                  </a:schemeClr>
                </a:solidFill>
              </a:rPr>
              <a:t>  กุลวิบูลย์</a:t>
            </a:r>
          </a:p>
          <a:p>
            <a:pPr algn="ctr"/>
            <a:r>
              <a:rPr lang="th-TH" sz="1400" b="1" i="1" dirty="0" err="1">
                <a:solidFill>
                  <a:schemeClr val="accent2">
                    <a:lumMod val="75000"/>
                  </a:schemeClr>
                </a:solidFill>
              </a:rPr>
              <a:t>สว</a:t>
            </a:r>
            <a:r>
              <a:rPr lang="th-TH" sz="1400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th-TH" sz="1400" b="1" i="1" dirty="0" err="1">
                <a:solidFill>
                  <a:schemeClr val="accent2">
                    <a:lumMod val="75000"/>
                  </a:schemeClr>
                </a:solidFill>
              </a:rPr>
              <a:t>อก.สภ</a:t>
            </a:r>
            <a:r>
              <a:rPr lang="th-TH" sz="1400" b="1" i="1" dirty="0">
                <a:solidFill>
                  <a:schemeClr val="accent2">
                    <a:lumMod val="75000"/>
                  </a:schemeClr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chemeClr val="accent2">
                    <a:lumMod val="75000"/>
                  </a:schemeClr>
                </a:solidFill>
              </a:rPr>
              <a:t>06-5472-0114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960565" y="14455249"/>
            <a:ext cx="1624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002060"/>
                </a:solidFill>
              </a:rPr>
              <a:t>พ.ต.ต</a:t>
            </a:r>
            <a:r>
              <a:rPr lang="th-TH" sz="1400" b="1" i="1" dirty="0">
                <a:solidFill>
                  <a:srgbClr val="002060"/>
                </a:solidFill>
              </a:rPr>
              <a:t>.เจริญ    เหลาเพิ่ม</a:t>
            </a:r>
          </a:p>
          <a:p>
            <a:pPr algn="ctr"/>
            <a:r>
              <a:rPr lang="th-TH" sz="1400" b="1" i="1" dirty="0" err="1">
                <a:solidFill>
                  <a:srgbClr val="002060"/>
                </a:solidFill>
              </a:rPr>
              <a:t>สวป..สภ</a:t>
            </a:r>
            <a:r>
              <a:rPr lang="th-TH" sz="1400" b="1" i="1" dirty="0">
                <a:solidFill>
                  <a:srgbClr val="00206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08-1591-3134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48997" y="14527257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7030A0"/>
                </a:solidFill>
              </a:rPr>
              <a:t>ร.ต.ต</a:t>
            </a:r>
            <a:r>
              <a:rPr lang="th-TH" sz="1400" b="1" i="1" dirty="0">
                <a:solidFill>
                  <a:srgbClr val="7030A0"/>
                </a:solidFill>
              </a:rPr>
              <a:t>.</a:t>
            </a:r>
            <a:r>
              <a:rPr lang="th-TH" sz="1400" b="1" i="1" dirty="0" err="1">
                <a:solidFill>
                  <a:srgbClr val="7030A0"/>
                </a:solidFill>
              </a:rPr>
              <a:t>นพดล</a:t>
            </a:r>
            <a:r>
              <a:rPr lang="th-TH" sz="1400" b="1" i="1" dirty="0">
                <a:solidFill>
                  <a:srgbClr val="7030A0"/>
                </a:solidFill>
              </a:rPr>
              <a:t>     ลิโป้</a:t>
            </a:r>
          </a:p>
          <a:p>
            <a:pPr algn="ctr"/>
            <a:r>
              <a:rPr lang="th-TH" sz="1400" b="1" i="1" dirty="0">
                <a:solidFill>
                  <a:srgbClr val="7030A0"/>
                </a:solidFill>
              </a:rPr>
              <a:t>รอง </a:t>
            </a:r>
            <a:r>
              <a:rPr lang="th-TH" sz="1400" b="1" i="1" dirty="0" err="1">
                <a:solidFill>
                  <a:srgbClr val="7030A0"/>
                </a:solidFill>
              </a:rPr>
              <a:t>สว</a:t>
            </a:r>
            <a:r>
              <a:rPr lang="th-TH" sz="1400" b="1" i="1" dirty="0">
                <a:solidFill>
                  <a:srgbClr val="7030A0"/>
                </a:solidFill>
              </a:rPr>
              <a:t>.(ป.)</a:t>
            </a:r>
            <a:r>
              <a:rPr lang="th-TH" sz="1400" b="1" i="1" dirty="0" err="1">
                <a:solidFill>
                  <a:srgbClr val="7030A0"/>
                </a:solidFill>
              </a:rPr>
              <a:t>สภ</a:t>
            </a:r>
            <a:r>
              <a:rPr lang="th-TH" sz="1400" b="1" i="1" dirty="0">
                <a:solidFill>
                  <a:srgbClr val="7030A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7030A0"/>
                </a:solidFill>
              </a:rPr>
              <a:t>08-1948-8704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08237" y="17695609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C00000"/>
                </a:solidFill>
              </a:rPr>
              <a:t>ร.ต.อ</a:t>
            </a:r>
            <a:r>
              <a:rPr lang="th-TH" sz="1400" b="1" i="1" dirty="0">
                <a:solidFill>
                  <a:srgbClr val="C00000"/>
                </a:solidFill>
              </a:rPr>
              <a:t>.</a:t>
            </a:r>
            <a:r>
              <a:rPr lang="th-TH" sz="1400" b="1" i="1" dirty="0" err="1">
                <a:solidFill>
                  <a:srgbClr val="C00000"/>
                </a:solidFill>
              </a:rPr>
              <a:t>พิษณุ</a:t>
            </a:r>
            <a:r>
              <a:rPr lang="th-TH" sz="1400" b="1" i="1" dirty="0">
                <a:solidFill>
                  <a:srgbClr val="C00000"/>
                </a:solidFill>
              </a:rPr>
              <a:t>   นิล</a:t>
            </a:r>
            <a:r>
              <a:rPr lang="th-TH" sz="1400" b="1" i="1" dirty="0" err="1">
                <a:solidFill>
                  <a:srgbClr val="C00000"/>
                </a:solidFill>
              </a:rPr>
              <a:t>ละออ</a:t>
            </a:r>
            <a:endParaRPr lang="th-TH" sz="1400" b="1" i="1" dirty="0">
              <a:solidFill>
                <a:srgbClr val="C00000"/>
              </a:solidFill>
            </a:endParaRPr>
          </a:p>
          <a:p>
            <a:pPr algn="ctr"/>
            <a:r>
              <a:rPr lang="th-TH" sz="1400" b="1" i="1" dirty="0">
                <a:solidFill>
                  <a:srgbClr val="C00000"/>
                </a:solidFill>
              </a:rPr>
              <a:t>รอง </a:t>
            </a:r>
            <a:r>
              <a:rPr lang="th-TH" sz="1400" b="1" i="1" dirty="0" err="1">
                <a:solidFill>
                  <a:srgbClr val="C00000"/>
                </a:solidFill>
              </a:rPr>
              <a:t>สว</a:t>
            </a:r>
            <a:r>
              <a:rPr lang="th-TH" sz="1400" b="1" i="1" dirty="0">
                <a:solidFill>
                  <a:srgbClr val="C00000"/>
                </a:solidFill>
              </a:rPr>
              <a:t>.</a:t>
            </a:r>
            <a:r>
              <a:rPr lang="th-TH" sz="1400" b="1" i="1" dirty="0" err="1">
                <a:solidFill>
                  <a:srgbClr val="C00000"/>
                </a:solidFill>
              </a:rPr>
              <a:t>ธร.สภ</a:t>
            </a:r>
            <a:r>
              <a:rPr lang="th-TH" sz="1400" b="1" i="1" dirty="0">
                <a:solidFill>
                  <a:srgbClr val="C0000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C00000"/>
                </a:solidFill>
              </a:rPr>
              <a:t>08-1946-2467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52692" y="20522505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C00000"/>
                </a:solidFill>
              </a:rPr>
              <a:t>ร.ต.ท</a:t>
            </a:r>
            <a:r>
              <a:rPr lang="th-TH" sz="1400" b="1" i="1" dirty="0">
                <a:solidFill>
                  <a:srgbClr val="C00000"/>
                </a:solidFill>
              </a:rPr>
              <a:t>.สกุล     </a:t>
            </a:r>
            <a:r>
              <a:rPr lang="th-TH" sz="1400" b="1" i="1" dirty="0" err="1">
                <a:solidFill>
                  <a:srgbClr val="C00000"/>
                </a:solidFill>
              </a:rPr>
              <a:t>ขุณ</a:t>
            </a:r>
            <a:r>
              <a:rPr lang="th-TH" sz="1400" b="1" i="1" dirty="0">
                <a:solidFill>
                  <a:srgbClr val="C00000"/>
                </a:solidFill>
              </a:rPr>
              <a:t>เณร</a:t>
            </a:r>
          </a:p>
          <a:p>
            <a:pPr algn="ctr"/>
            <a:r>
              <a:rPr lang="th-TH" sz="1400" b="1" i="1" dirty="0">
                <a:solidFill>
                  <a:srgbClr val="C00000"/>
                </a:solidFill>
              </a:rPr>
              <a:t>รอง </a:t>
            </a:r>
            <a:r>
              <a:rPr lang="th-TH" sz="1400" b="1" i="1" dirty="0" err="1">
                <a:solidFill>
                  <a:srgbClr val="C00000"/>
                </a:solidFill>
              </a:rPr>
              <a:t>สว</a:t>
            </a:r>
            <a:r>
              <a:rPr lang="th-TH" sz="1400" b="1" i="1" dirty="0">
                <a:solidFill>
                  <a:srgbClr val="C00000"/>
                </a:solidFill>
              </a:rPr>
              <a:t>.(ป.)</a:t>
            </a:r>
            <a:r>
              <a:rPr lang="th-TH" sz="1400" b="1" i="1" dirty="0" err="1">
                <a:solidFill>
                  <a:srgbClr val="C00000"/>
                </a:solidFill>
              </a:rPr>
              <a:t>สภ</a:t>
            </a:r>
            <a:r>
              <a:rPr lang="th-TH" sz="1400" b="1" i="1" dirty="0">
                <a:solidFill>
                  <a:srgbClr val="C0000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C00000"/>
                </a:solidFill>
              </a:rPr>
              <a:t>08-1250-9227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20698" y="26336569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C00000"/>
                </a:solidFill>
              </a:rPr>
              <a:t>ด.ต</a:t>
            </a:r>
            <a:r>
              <a:rPr lang="th-TH" sz="1400" b="1" i="1" dirty="0">
                <a:solidFill>
                  <a:srgbClr val="C00000"/>
                </a:solidFill>
              </a:rPr>
              <a:t>.เอกชัย     บำรุง</a:t>
            </a:r>
          </a:p>
          <a:p>
            <a:pPr algn="ctr"/>
            <a:r>
              <a:rPr lang="th-TH" sz="1400" b="1" i="1" dirty="0">
                <a:solidFill>
                  <a:srgbClr val="C00000"/>
                </a:solidFill>
              </a:rPr>
              <a:t>ผบ.หมู่.(ป.)</a:t>
            </a:r>
            <a:r>
              <a:rPr lang="th-TH" sz="1400" b="1" i="1" dirty="0" err="1">
                <a:solidFill>
                  <a:srgbClr val="C00000"/>
                </a:solidFill>
              </a:rPr>
              <a:t>สภ</a:t>
            </a:r>
            <a:r>
              <a:rPr lang="th-TH" sz="1400" b="1" i="1" dirty="0">
                <a:solidFill>
                  <a:srgbClr val="C0000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C00000"/>
                </a:solidFill>
              </a:rPr>
              <a:t>09-5840-5316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894087" y="17695609"/>
            <a:ext cx="1642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ร.ต.ต.พรพจน์   สิงหเนตร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รอง สว.(ป.)สภ.เพนียด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06-2154-6416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143123" y="17642185"/>
            <a:ext cx="16977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002060"/>
                </a:solidFill>
              </a:rPr>
              <a:t>ร.ต.ต</a:t>
            </a:r>
            <a:r>
              <a:rPr lang="th-TH" sz="1400" b="1" i="1" dirty="0">
                <a:solidFill>
                  <a:srgbClr val="002060"/>
                </a:solidFill>
              </a:rPr>
              <a:t>.ต้นตระกูล  ธรรมโรจน์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รอง </a:t>
            </a:r>
            <a:r>
              <a:rPr lang="th-TH" sz="1400" b="1" i="1" dirty="0" err="1">
                <a:solidFill>
                  <a:srgbClr val="002060"/>
                </a:solidFill>
              </a:rPr>
              <a:t>สว</a:t>
            </a:r>
            <a:r>
              <a:rPr lang="th-TH" sz="1400" b="1" i="1" dirty="0">
                <a:solidFill>
                  <a:srgbClr val="002060"/>
                </a:solidFill>
              </a:rPr>
              <a:t>.(ป.)</a:t>
            </a:r>
            <a:r>
              <a:rPr lang="th-TH" sz="1400" b="1" i="1" dirty="0" err="1">
                <a:solidFill>
                  <a:srgbClr val="002060"/>
                </a:solidFill>
              </a:rPr>
              <a:t>สภ</a:t>
            </a:r>
            <a:r>
              <a:rPr lang="th-TH" sz="1400" b="1" i="1" dirty="0">
                <a:solidFill>
                  <a:srgbClr val="00206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09-8882-9808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894087" y="23364463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002060"/>
                </a:solidFill>
              </a:rPr>
              <a:t>ส.ต.อ</a:t>
            </a:r>
            <a:r>
              <a:rPr lang="th-TH" sz="1400" b="1" i="1" dirty="0">
                <a:solidFill>
                  <a:srgbClr val="002060"/>
                </a:solidFill>
              </a:rPr>
              <a:t>.</a:t>
            </a:r>
            <a:r>
              <a:rPr lang="th-TH" sz="1400" b="1" i="1" dirty="0" err="1">
                <a:solidFill>
                  <a:srgbClr val="002060"/>
                </a:solidFill>
              </a:rPr>
              <a:t>ปลื้มปิ</a:t>
            </a:r>
            <a:r>
              <a:rPr lang="th-TH" sz="1400" b="1" i="1" dirty="0">
                <a:solidFill>
                  <a:srgbClr val="002060"/>
                </a:solidFill>
              </a:rPr>
              <a:t>ติ   พอใจ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ผบ.หมู่.(ป.)</a:t>
            </a:r>
            <a:r>
              <a:rPr lang="th-TH" sz="1400" b="1" i="1" dirty="0" err="1">
                <a:solidFill>
                  <a:srgbClr val="002060"/>
                </a:solidFill>
              </a:rPr>
              <a:t>สภ</a:t>
            </a:r>
            <a:r>
              <a:rPr lang="th-TH" sz="1400" b="1" i="1" dirty="0">
                <a:solidFill>
                  <a:srgbClr val="00206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09-7113-0123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54978" y="23342461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C00000"/>
                </a:solidFill>
              </a:rPr>
              <a:t>ด.ต</a:t>
            </a:r>
            <a:r>
              <a:rPr lang="th-TH" sz="1400" b="1" i="1" dirty="0">
                <a:solidFill>
                  <a:srgbClr val="C00000"/>
                </a:solidFill>
              </a:rPr>
              <a:t>.ยศกร   ชัยศร</a:t>
            </a:r>
          </a:p>
          <a:p>
            <a:pPr algn="ctr"/>
            <a:r>
              <a:rPr lang="th-TH" sz="1400" b="1" i="1" dirty="0">
                <a:solidFill>
                  <a:srgbClr val="C00000"/>
                </a:solidFill>
              </a:rPr>
              <a:t>ผบ.หมู่.(ป.)</a:t>
            </a:r>
            <a:r>
              <a:rPr lang="th-TH" sz="1400" b="1" i="1" dirty="0" err="1">
                <a:solidFill>
                  <a:srgbClr val="C00000"/>
                </a:solidFill>
              </a:rPr>
              <a:t>สภ</a:t>
            </a:r>
            <a:r>
              <a:rPr lang="th-TH" sz="1400" b="1" i="1" dirty="0">
                <a:solidFill>
                  <a:srgbClr val="C0000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C00000"/>
                </a:solidFill>
              </a:rPr>
              <a:t>08-9027-9834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825862" y="20522291"/>
            <a:ext cx="1626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002060"/>
                </a:solidFill>
              </a:rPr>
              <a:t>ด.ต</a:t>
            </a:r>
            <a:r>
              <a:rPr lang="th-TH" sz="1400" b="1" i="1" dirty="0">
                <a:solidFill>
                  <a:srgbClr val="002060"/>
                </a:solidFill>
              </a:rPr>
              <a:t>.ดำรง    บุญดล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ผบ.</a:t>
            </a:r>
            <a:r>
              <a:rPr lang="th-TH" sz="1400" b="1" i="1" dirty="0" err="1">
                <a:solidFill>
                  <a:srgbClr val="002060"/>
                </a:solidFill>
              </a:rPr>
              <a:t>หมู่.ป.สภ</a:t>
            </a:r>
            <a:r>
              <a:rPr lang="th-TH" sz="1400" b="1" i="1" dirty="0">
                <a:solidFill>
                  <a:srgbClr val="00206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09-1704-0978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808437" y="28875433"/>
            <a:ext cx="1736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002060"/>
                </a:solidFill>
              </a:rPr>
              <a:t>ส.ต.ท</a:t>
            </a:r>
            <a:r>
              <a:rPr lang="th-TH" sz="1400" b="1" i="1" dirty="0">
                <a:solidFill>
                  <a:srgbClr val="002060"/>
                </a:solidFill>
              </a:rPr>
              <a:t>.</a:t>
            </a:r>
            <a:r>
              <a:rPr lang="th-TH" sz="1400" b="1" i="1" dirty="0" err="1">
                <a:solidFill>
                  <a:srgbClr val="002060"/>
                </a:solidFill>
              </a:rPr>
              <a:t>สราวุธ</a:t>
            </a:r>
            <a:r>
              <a:rPr lang="th-TH" sz="1400" b="1" i="1" dirty="0">
                <a:solidFill>
                  <a:srgbClr val="002060"/>
                </a:solidFill>
              </a:rPr>
              <a:t>   พลอยกระจ่าง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ผบ.หมู่.(ป.)</a:t>
            </a:r>
            <a:r>
              <a:rPr lang="th-TH" sz="1400" b="1" i="1" dirty="0" err="1">
                <a:solidFill>
                  <a:srgbClr val="002060"/>
                </a:solidFill>
              </a:rPr>
              <a:t>สภ</a:t>
            </a:r>
            <a:r>
              <a:rPr lang="th-TH" sz="1400" b="1" i="1" dirty="0">
                <a:solidFill>
                  <a:srgbClr val="00206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09-1784-4083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848997" y="17642185"/>
            <a:ext cx="1534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7030A0"/>
                </a:solidFill>
              </a:rPr>
              <a:t>ร.ต.ต</a:t>
            </a:r>
            <a:r>
              <a:rPr lang="th-TH" sz="1400" b="1" i="1" dirty="0">
                <a:solidFill>
                  <a:srgbClr val="7030A0"/>
                </a:solidFill>
              </a:rPr>
              <a:t>.ปราโมทย์   </a:t>
            </a:r>
            <a:r>
              <a:rPr lang="th-TH" sz="1400" b="1" i="1" dirty="0" err="1">
                <a:solidFill>
                  <a:srgbClr val="7030A0"/>
                </a:solidFill>
              </a:rPr>
              <a:t>คต</a:t>
            </a:r>
            <a:r>
              <a:rPr lang="th-TH" sz="1400" b="1" i="1" dirty="0">
                <a:solidFill>
                  <a:srgbClr val="7030A0"/>
                </a:solidFill>
              </a:rPr>
              <a:t>เข็ม</a:t>
            </a:r>
          </a:p>
          <a:p>
            <a:pPr algn="ctr"/>
            <a:r>
              <a:rPr lang="th-TH" sz="1400" b="1" i="1" dirty="0">
                <a:solidFill>
                  <a:srgbClr val="7030A0"/>
                </a:solidFill>
              </a:rPr>
              <a:t>รอง </a:t>
            </a:r>
            <a:r>
              <a:rPr lang="th-TH" sz="1400" b="1" i="1" dirty="0" err="1">
                <a:solidFill>
                  <a:srgbClr val="7030A0"/>
                </a:solidFill>
              </a:rPr>
              <a:t>สว</a:t>
            </a:r>
            <a:r>
              <a:rPr lang="th-TH" sz="1400" b="1" i="1" dirty="0">
                <a:solidFill>
                  <a:srgbClr val="7030A0"/>
                </a:solidFill>
              </a:rPr>
              <a:t>.(ป.)</a:t>
            </a:r>
            <a:r>
              <a:rPr lang="th-TH" sz="1400" b="1" i="1" dirty="0" err="1">
                <a:solidFill>
                  <a:srgbClr val="7030A0"/>
                </a:solidFill>
              </a:rPr>
              <a:t>สภ</a:t>
            </a:r>
            <a:r>
              <a:rPr lang="th-TH" sz="1400" b="1" i="1" dirty="0">
                <a:solidFill>
                  <a:srgbClr val="7030A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7030A0"/>
                </a:solidFill>
              </a:rPr>
              <a:t>08-1744-5014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704980" y="20575929"/>
            <a:ext cx="1700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7030A0"/>
                </a:solidFill>
              </a:rPr>
              <a:t>ด.ต</a:t>
            </a:r>
            <a:r>
              <a:rPr lang="th-TH" sz="1400" b="1" i="1" dirty="0">
                <a:solidFill>
                  <a:srgbClr val="7030A0"/>
                </a:solidFill>
              </a:rPr>
              <a:t>.</a:t>
            </a:r>
            <a:r>
              <a:rPr lang="th-TH" sz="1400" b="1" i="1" dirty="0" err="1">
                <a:solidFill>
                  <a:srgbClr val="7030A0"/>
                </a:solidFill>
              </a:rPr>
              <a:t>ฤทธิ</a:t>
            </a:r>
            <a:r>
              <a:rPr lang="th-TH" sz="1400" b="1" i="1" dirty="0">
                <a:solidFill>
                  <a:srgbClr val="7030A0"/>
                </a:solidFill>
              </a:rPr>
              <a:t>ชัย   ทองรักษ์จันทร์</a:t>
            </a:r>
          </a:p>
          <a:p>
            <a:pPr algn="ctr"/>
            <a:r>
              <a:rPr lang="th-TH" sz="1400" b="1" i="1" dirty="0">
                <a:solidFill>
                  <a:srgbClr val="7030A0"/>
                </a:solidFill>
              </a:rPr>
              <a:t>ผบ.หมู่.(ป.)</a:t>
            </a:r>
            <a:r>
              <a:rPr lang="th-TH" sz="1400" b="1" i="1" dirty="0" err="1">
                <a:solidFill>
                  <a:srgbClr val="7030A0"/>
                </a:solidFill>
              </a:rPr>
              <a:t>สภ</a:t>
            </a:r>
            <a:r>
              <a:rPr lang="th-TH" sz="1400" b="1" i="1" dirty="0">
                <a:solidFill>
                  <a:srgbClr val="7030A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7030A0"/>
                </a:solidFill>
              </a:rPr>
              <a:t>09-1704-0978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45949" y="26264561"/>
            <a:ext cx="1607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002060"/>
                </a:solidFill>
              </a:rPr>
              <a:t>ส.ต.ท</a:t>
            </a:r>
            <a:r>
              <a:rPr lang="th-TH" sz="1400" b="1" i="1" dirty="0">
                <a:solidFill>
                  <a:srgbClr val="002060"/>
                </a:solidFill>
              </a:rPr>
              <a:t>.</a:t>
            </a:r>
            <a:r>
              <a:rPr lang="th-TH" sz="1400" b="1" i="1" dirty="0" err="1">
                <a:solidFill>
                  <a:srgbClr val="002060"/>
                </a:solidFill>
              </a:rPr>
              <a:t>ปริย์</a:t>
            </a:r>
            <a:r>
              <a:rPr lang="th-TH" sz="1400" b="1" i="1" dirty="0">
                <a:solidFill>
                  <a:srgbClr val="002060"/>
                </a:solidFill>
              </a:rPr>
              <a:t>สุ   </a:t>
            </a:r>
            <a:r>
              <a:rPr lang="th-TH" sz="1400" b="1" i="1" dirty="0" err="1">
                <a:solidFill>
                  <a:srgbClr val="002060"/>
                </a:solidFill>
              </a:rPr>
              <a:t>ตั่นปิน</a:t>
            </a:r>
            <a:endParaRPr lang="th-TH" sz="1400" b="1" i="1" dirty="0">
              <a:solidFill>
                <a:srgbClr val="002060"/>
              </a:solidFill>
            </a:endParaRP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ผบ.หมู่.(ป.)</a:t>
            </a:r>
            <a:r>
              <a:rPr lang="th-TH" sz="1400" b="1" i="1" dirty="0" err="1">
                <a:solidFill>
                  <a:srgbClr val="002060"/>
                </a:solidFill>
              </a:rPr>
              <a:t>สภ</a:t>
            </a:r>
            <a:r>
              <a:rPr lang="th-TH" sz="1400" b="1" i="1" dirty="0">
                <a:solidFill>
                  <a:srgbClr val="00206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09-4130-8019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040685" y="28856849"/>
            <a:ext cx="1607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002060"/>
                </a:solidFill>
              </a:rPr>
              <a:t>ส.ต.ท</a:t>
            </a:r>
            <a:r>
              <a:rPr lang="th-TH" sz="1400" b="1" i="1" dirty="0">
                <a:solidFill>
                  <a:srgbClr val="002060"/>
                </a:solidFill>
              </a:rPr>
              <a:t>.ปัญญา   จัน</a:t>
            </a:r>
            <a:r>
              <a:rPr lang="th-TH" sz="1400" b="1" i="1" dirty="0" err="1">
                <a:solidFill>
                  <a:srgbClr val="002060"/>
                </a:solidFill>
              </a:rPr>
              <a:t>ทะเน</a:t>
            </a:r>
            <a:endParaRPr lang="th-TH" sz="1400" b="1" i="1" dirty="0">
              <a:solidFill>
                <a:srgbClr val="002060"/>
              </a:solidFill>
            </a:endParaRP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ผบ.หมู่.(ป.)</a:t>
            </a:r>
            <a:r>
              <a:rPr lang="th-TH" sz="1400" b="1" i="1" dirty="0" err="1">
                <a:solidFill>
                  <a:srgbClr val="002060"/>
                </a:solidFill>
              </a:rPr>
              <a:t>สภ</a:t>
            </a:r>
            <a:r>
              <a:rPr lang="th-TH" sz="1400" b="1" i="1" dirty="0">
                <a:solidFill>
                  <a:srgbClr val="00206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06-4157-6753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35388" y="26336569"/>
            <a:ext cx="1607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002060"/>
                </a:solidFill>
              </a:rPr>
              <a:t>ส.ต.ต</a:t>
            </a:r>
            <a:r>
              <a:rPr lang="th-TH" sz="1400" b="1" i="1" dirty="0">
                <a:solidFill>
                  <a:srgbClr val="002060"/>
                </a:solidFill>
              </a:rPr>
              <a:t>.</a:t>
            </a:r>
            <a:r>
              <a:rPr lang="th-TH" sz="1400" b="1" i="1" dirty="0" err="1">
                <a:solidFill>
                  <a:srgbClr val="002060"/>
                </a:solidFill>
              </a:rPr>
              <a:t>ศุภ</a:t>
            </a:r>
            <a:r>
              <a:rPr lang="th-TH" sz="1400" b="1" i="1" dirty="0">
                <a:solidFill>
                  <a:srgbClr val="002060"/>
                </a:solidFill>
              </a:rPr>
              <a:t>ราช    ฟองงาม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ผบ.หมู่.(ป.)</a:t>
            </a:r>
            <a:r>
              <a:rPr lang="th-TH" sz="1400" b="1" i="1" dirty="0" err="1">
                <a:solidFill>
                  <a:srgbClr val="002060"/>
                </a:solidFill>
              </a:rPr>
              <a:t>สภ</a:t>
            </a:r>
            <a:r>
              <a:rPr lang="th-TH" sz="1400" b="1" i="1" dirty="0">
                <a:solidFill>
                  <a:srgbClr val="00206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08-4019-7316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153253" y="23528257"/>
            <a:ext cx="1823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chemeClr val="tx2"/>
                </a:solidFill>
              </a:rPr>
              <a:t>ส.ต.ต</a:t>
            </a:r>
            <a:r>
              <a:rPr lang="th-TH" sz="1400" b="1" i="1" dirty="0">
                <a:solidFill>
                  <a:schemeClr val="tx2"/>
                </a:solidFill>
              </a:rPr>
              <a:t>.สิทธิชัย    บุญประสิทธิ์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ผบ.หมู่.(ป.)</a:t>
            </a:r>
            <a:r>
              <a:rPr lang="th-TH" sz="1400" b="1" i="1" dirty="0" err="1">
                <a:solidFill>
                  <a:schemeClr val="tx2"/>
                </a:solidFill>
              </a:rPr>
              <a:t>สภ</a:t>
            </a:r>
            <a:r>
              <a:rPr lang="th-TH" sz="1400" b="1" i="1" dirty="0">
                <a:solidFill>
                  <a:schemeClr val="tx2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08-5856-9957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714235" y="20791953"/>
            <a:ext cx="179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ร.ต.ท.</a:t>
            </a:r>
            <a:r>
              <a:rPr lang="th-TH" sz="1400" b="1" i="1" dirty="0" err="1">
                <a:solidFill>
                  <a:schemeClr val="tx2"/>
                </a:solidFill>
              </a:rPr>
              <a:t>ศัก</a:t>
            </a:r>
            <a:r>
              <a:rPr lang="th-TH" sz="1400" b="1" i="1" dirty="0">
                <a:solidFill>
                  <a:schemeClr val="tx2"/>
                </a:solidFill>
              </a:rPr>
              <a:t>สิทธิ์  ถาวรจงเจริญ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รอง </a:t>
            </a:r>
            <a:r>
              <a:rPr lang="th-TH" sz="1400" b="1" i="1" dirty="0" err="1">
                <a:solidFill>
                  <a:schemeClr val="tx2"/>
                </a:solidFill>
              </a:rPr>
              <a:t>สว</a:t>
            </a:r>
            <a:r>
              <a:rPr lang="th-TH" sz="1400" b="1" i="1" dirty="0">
                <a:solidFill>
                  <a:schemeClr val="tx2"/>
                </a:solidFill>
              </a:rPr>
              <a:t>.(ป.)</a:t>
            </a:r>
            <a:r>
              <a:rPr lang="th-TH" sz="1400" b="1" i="1" dirty="0" err="1">
                <a:solidFill>
                  <a:schemeClr val="tx2"/>
                </a:solidFill>
              </a:rPr>
              <a:t>สภ</a:t>
            </a:r>
            <a:r>
              <a:rPr lang="th-TH" sz="1400" b="1" i="1" dirty="0">
                <a:solidFill>
                  <a:schemeClr val="tx2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08-2230-8076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0337971" y="20647937"/>
            <a:ext cx="1615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chemeClr val="tx2"/>
                </a:solidFill>
              </a:rPr>
              <a:t>ร.ต.ต</a:t>
            </a:r>
            <a:r>
              <a:rPr lang="th-TH" sz="1400" b="1" i="1" dirty="0">
                <a:solidFill>
                  <a:schemeClr val="tx2"/>
                </a:solidFill>
              </a:rPr>
              <a:t>.จินดา    </a:t>
            </a:r>
            <a:r>
              <a:rPr lang="th-TH" sz="1400" b="1" i="1" dirty="0" err="1">
                <a:solidFill>
                  <a:schemeClr val="tx2"/>
                </a:solidFill>
              </a:rPr>
              <a:t>จัต</a:t>
            </a:r>
            <a:r>
              <a:rPr lang="th-TH" sz="1400" b="1" i="1" dirty="0">
                <a:solidFill>
                  <a:schemeClr val="tx2"/>
                </a:solidFill>
              </a:rPr>
              <a:t>รี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รอง </a:t>
            </a:r>
            <a:r>
              <a:rPr lang="th-TH" sz="1400" b="1" i="1" dirty="0" err="1">
                <a:solidFill>
                  <a:schemeClr val="tx2"/>
                </a:solidFill>
              </a:rPr>
              <a:t>สว</a:t>
            </a:r>
            <a:r>
              <a:rPr lang="th-TH" sz="1400" b="1" i="1" dirty="0">
                <a:solidFill>
                  <a:schemeClr val="tx2"/>
                </a:solidFill>
              </a:rPr>
              <a:t>.(ป.)</a:t>
            </a:r>
            <a:r>
              <a:rPr lang="th-TH" sz="1400" b="1" i="1" dirty="0" err="1">
                <a:solidFill>
                  <a:schemeClr val="tx2"/>
                </a:solidFill>
              </a:rPr>
              <a:t>สภ</a:t>
            </a:r>
            <a:r>
              <a:rPr lang="th-TH" sz="1400" b="1" i="1" dirty="0">
                <a:solidFill>
                  <a:schemeClr val="tx2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08-9537-1175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1449399" y="14545841"/>
            <a:ext cx="1624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u="sng" dirty="0">
                <a:solidFill>
                  <a:schemeClr val="tx2"/>
                </a:solidFill>
              </a:rPr>
              <a:t>พ.ต.ต.กิตติ  ใจหาญ</a:t>
            </a:r>
          </a:p>
          <a:p>
            <a:pPr algn="ctr"/>
            <a:r>
              <a:rPr lang="th-TH" sz="1400" b="1" u="sng" dirty="0" err="1">
                <a:solidFill>
                  <a:schemeClr val="tx2"/>
                </a:solidFill>
              </a:rPr>
              <a:t>สว</a:t>
            </a:r>
            <a:r>
              <a:rPr lang="th-TH" sz="1400" b="1" u="sng" dirty="0">
                <a:solidFill>
                  <a:schemeClr val="tx2"/>
                </a:solidFill>
              </a:rPr>
              <a:t>.(สอบสวน)</a:t>
            </a:r>
            <a:r>
              <a:rPr lang="th-TH" sz="1400" b="1" u="sng" dirty="0" err="1">
                <a:solidFill>
                  <a:schemeClr val="tx2"/>
                </a:solidFill>
              </a:rPr>
              <a:t>สภ</a:t>
            </a:r>
            <a:r>
              <a:rPr lang="th-TH" sz="1400" b="1" u="sng" dirty="0">
                <a:solidFill>
                  <a:schemeClr val="tx2"/>
                </a:solidFill>
              </a:rPr>
              <a:t>.เพนียด</a:t>
            </a:r>
          </a:p>
          <a:p>
            <a:pPr algn="ctr"/>
            <a:r>
              <a:rPr lang="th-TH" sz="1400" b="1" u="sng" dirty="0">
                <a:solidFill>
                  <a:schemeClr val="tx2"/>
                </a:solidFill>
              </a:rPr>
              <a:t>09-9010-3594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5657406" y="14527257"/>
            <a:ext cx="1624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พ.ต.ต.สมบัติ   พุฒตาล</a:t>
            </a:r>
          </a:p>
          <a:p>
            <a:pPr algn="ctr"/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สว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สส.สภ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08-6700-1654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153253" y="17858209"/>
            <a:ext cx="1823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chemeClr val="tx2"/>
                </a:solidFill>
              </a:rPr>
              <a:t>ร.ต.อ</a:t>
            </a:r>
            <a:r>
              <a:rPr lang="th-TH" sz="1400" b="1" i="1" dirty="0">
                <a:solidFill>
                  <a:schemeClr val="tx2"/>
                </a:solidFill>
              </a:rPr>
              <a:t>.รัตนตรัย   ผ่องทอง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รอง </a:t>
            </a:r>
            <a:r>
              <a:rPr lang="th-TH" sz="1400" b="1" i="1" dirty="0" err="1">
                <a:solidFill>
                  <a:schemeClr val="tx2"/>
                </a:solidFill>
              </a:rPr>
              <a:t>สว</a:t>
            </a:r>
            <a:r>
              <a:rPr lang="th-TH" sz="1400" b="1" i="1" dirty="0">
                <a:solidFill>
                  <a:schemeClr val="tx2"/>
                </a:solidFill>
              </a:rPr>
              <a:t>.(สอบสวน)</a:t>
            </a:r>
            <a:r>
              <a:rPr lang="th-TH" sz="1400" b="1" i="1" dirty="0" err="1">
                <a:solidFill>
                  <a:schemeClr val="tx2"/>
                </a:solidFill>
              </a:rPr>
              <a:t>สภ</a:t>
            </a:r>
            <a:r>
              <a:rPr lang="th-TH" sz="1400" b="1" i="1" dirty="0">
                <a:solidFill>
                  <a:schemeClr val="tx2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09-7136-4517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601525" y="17839625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chemeClr val="tx2"/>
                </a:solidFill>
              </a:rPr>
              <a:t>ร.ต.อ</a:t>
            </a:r>
            <a:r>
              <a:rPr lang="th-TH" sz="1400" b="1" i="1" dirty="0">
                <a:solidFill>
                  <a:schemeClr val="tx2"/>
                </a:solidFill>
              </a:rPr>
              <a:t>.</a:t>
            </a:r>
            <a:r>
              <a:rPr lang="th-TH" sz="1400" b="1" i="1" dirty="0" err="1">
                <a:solidFill>
                  <a:schemeClr val="tx2"/>
                </a:solidFill>
              </a:rPr>
              <a:t>วรวัฒน์</a:t>
            </a:r>
            <a:r>
              <a:rPr lang="th-TH" sz="1400" b="1" i="1" dirty="0">
                <a:solidFill>
                  <a:schemeClr val="tx2"/>
                </a:solidFill>
              </a:rPr>
              <a:t>    </a:t>
            </a:r>
            <a:r>
              <a:rPr lang="th-TH" sz="1400" b="1" i="1" dirty="0" err="1">
                <a:solidFill>
                  <a:schemeClr val="tx2"/>
                </a:solidFill>
              </a:rPr>
              <a:t>ชลอปัญจ</a:t>
            </a:r>
            <a:r>
              <a:rPr lang="th-TH" sz="1400" b="1" i="1" dirty="0">
                <a:solidFill>
                  <a:schemeClr val="tx2"/>
                </a:solidFill>
              </a:rPr>
              <a:t>ศิลป์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รอง </a:t>
            </a:r>
            <a:r>
              <a:rPr lang="th-TH" sz="1400" b="1" i="1" dirty="0" err="1">
                <a:solidFill>
                  <a:schemeClr val="tx2"/>
                </a:solidFill>
              </a:rPr>
              <a:t>สว</a:t>
            </a:r>
            <a:r>
              <a:rPr lang="th-TH" sz="1400" b="1" i="1" dirty="0">
                <a:solidFill>
                  <a:schemeClr val="tx2"/>
                </a:solidFill>
              </a:rPr>
              <a:t>.(สอบสวน)</a:t>
            </a:r>
            <a:r>
              <a:rPr lang="th-TH" sz="1400" b="1" i="1" dirty="0" err="1">
                <a:solidFill>
                  <a:schemeClr val="tx2"/>
                </a:solidFill>
              </a:rPr>
              <a:t>สภ</a:t>
            </a:r>
            <a:r>
              <a:rPr lang="th-TH" sz="1400" b="1" i="1" dirty="0">
                <a:solidFill>
                  <a:schemeClr val="tx2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08-9805-7996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683480" y="23528257"/>
            <a:ext cx="1626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chemeClr val="tx2"/>
                </a:solidFill>
              </a:rPr>
              <a:t>ด.ต</a:t>
            </a:r>
            <a:r>
              <a:rPr lang="th-TH" sz="1400" b="1" i="1" dirty="0">
                <a:solidFill>
                  <a:schemeClr val="tx2"/>
                </a:solidFill>
              </a:rPr>
              <a:t>.หญิง เพชรา    บุญอ้อย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ผบ.หมู่.(ธร.)</a:t>
            </a:r>
            <a:r>
              <a:rPr lang="th-TH" sz="1400" b="1" i="1" dirty="0" err="1">
                <a:solidFill>
                  <a:schemeClr val="tx2"/>
                </a:solidFill>
              </a:rPr>
              <a:t>สภ</a:t>
            </a:r>
            <a:r>
              <a:rPr lang="th-TH" sz="1400" b="1" i="1" dirty="0">
                <a:solidFill>
                  <a:schemeClr val="tx2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09-4567-1937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5606725" y="17623601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ร.ต.อ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.ธัญเทพ    ใจหนักแน่น</a:t>
            </a:r>
          </a:p>
          <a:p>
            <a:pPr algn="ctr"/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รอง </a:t>
            </a:r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สว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สส.สภ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08-1809-7372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663877" y="20594513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ร.ต.อ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.บุญเติม    มหาเสนา</a:t>
            </a:r>
          </a:p>
          <a:p>
            <a:pPr algn="ctr"/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รอง </a:t>
            </a:r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สว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สส.สภ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08-5193-0549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5738571" y="23456249"/>
            <a:ext cx="1615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ร.ต.ท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.จาตุรงค์    </a:t>
            </a:r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แจ่ม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จรัส</a:t>
            </a:r>
          </a:p>
          <a:p>
            <a:pPr algn="ctr"/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รอง </a:t>
            </a:r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สว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.(ป.)</a:t>
            </a:r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สภ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09-6857-8030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5799171" y="26336569"/>
            <a:ext cx="1626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ด.ต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.สมพร     ส่งศรี</a:t>
            </a:r>
          </a:p>
          <a:p>
            <a:pPr algn="ctr"/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ผบ.หมู่.(ป.)</a:t>
            </a:r>
            <a:r>
              <a:rPr lang="th-TH" sz="1400" b="1" i="1" dirty="0" err="1">
                <a:solidFill>
                  <a:schemeClr val="accent6">
                    <a:lumMod val="50000"/>
                  </a:schemeClr>
                </a:solidFill>
              </a:rPr>
              <a:t>สภ</a:t>
            </a:r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chemeClr val="accent6">
                    <a:lumMod val="50000"/>
                  </a:schemeClr>
                </a:solidFill>
              </a:rPr>
              <a:t>08-6538-5104</a:t>
            </a:r>
          </a:p>
        </p:txBody>
      </p:sp>
      <p:cxnSp>
        <p:nvCxnSpPr>
          <p:cNvPr id="115" name="ตัวเชื่อมต่อตรง 114"/>
          <p:cNvCxnSpPr/>
          <p:nvPr/>
        </p:nvCxnSpPr>
        <p:spPr>
          <a:xfrm flipH="1" flipV="1">
            <a:off x="4824661" y="6048897"/>
            <a:ext cx="72" cy="405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ตัวเชื่อมต่อตรง 115"/>
          <p:cNvCxnSpPr/>
          <p:nvPr/>
        </p:nvCxnSpPr>
        <p:spPr>
          <a:xfrm flipH="1" flipV="1">
            <a:off x="16289097" y="5976889"/>
            <a:ext cx="72" cy="405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ตัวเชื่อมต่อตรง 116"/>
          <p:cNvCxnSpPr/>
          <p:nvPr/>
        </p:nvCxnSpPr>
        <p:spPr>
          <a:xfrm flipH="1" flipV="1">
            <a:off x="12169477" y="6048897"/>
            <a:ext cx="72" cy="405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ตัวเชื่อมต่อตรง 118"/>
          <p:cNvCxnSpPr/>
          <p:nvPr/>
        </p:nvCxnSpPr>
        <p:spPr>
          <a:xfrm>
            <a:off x="3686179" y="15553953"/>
            <a:ext cx="2341263" cy="92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ตัวเชื่อมต่อตรง 119"/>
          <p:cNvCxnSpPr/>
          <p:nvPr/>
        </p:nvCxnSpPr>
        <p:spPr>
          <a:xfrm>
            <a:off x="11089359" y="15625961"/>
            <a:ext cx="2341263" cy="924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ตัวเชื่อมต่อตรง 120"/>
          <p:cNvCxnSpPr/>
          <p:nvPr/>
        </p:nvCxnSpPr>
        <p:spPr>
          <a:xfrm flipH="1" flipV="1">
            <a:off x="8564705" y="12457609"/>
            <a:ext cx="72" cy="40500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ตัวเชื่อมต่อตรง 121"/>
          <p:cNvCxnSpPr/>
          <p:nvPr/>
        </p:nvCxnSpPr>
        <p:spPr>
          <a:xfrm flipH="1" flipV="1">
            <a:off x="1728173" y="12529617"/>
            <a:ext cx="72" cy="405000"/>
          </a:xfrm>
          <a:prstGeom prst="line">
            <a:avLst/>
          </a:prstGeom>
          <a:ln w="76200">
            <a:solidFill>
              <a:srgbClr val="84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ตัวเชื่อมต่อตรง 122"/>
          <p:cNvCxnSpPr/>
          <p:nvPr/>
        </p:nvCxnSpPr>
        <p:spPr>
          <a:xfrm flipH="1" flipV="1">
            <a:off x="4896597" y="12457609"/>
            <a:ext cx="72" cy="405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ตัวเชื่อมต่อตรง 123"/>
          <p:cNvCxnSpPr/>
          <p:nvPr/>
        </p:nvCxnSpPr>
        <p:spPr>
          <a:xfrm flipH="1" flipV="1">
            <a:off x="12313493" y="12385601"/>
            <a:ext cx="72" cy="4050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ตัวเชื่อมต่อตรง 124"/>
          <p:cNvCxnSpPr/>
          <p:nvPr/>
        </p:nvCxnSpPr>
        <p:spPr>
          <a:xfrm flipH="1" flipV="1">
            <a:off x="16332727" y="12457609"/>
            <a:ext cx="72" cy="405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ตัวเชื่อมต่อตรง 125"/>
          <p:cNvCxnSpPr/>
          <p:nvPr/>
        </p:nvCxnSpPr>
        <p:spPr>
          <a:xfrm flipV="1">
            <a:off x="1728173" y="15193913"/>
            <a:ext cx="144" cy="477008"/>
          </a:xfrm>
          <a:prstGeom prst="line">
            <a:avLst/>
          </a:prstGeom>
          <a:ln w="76200">
            <a:solidFill>
              <a:srgbClr val="84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ตัวเชื่อมต่อตรง 126"/>
          <p:cNvCxnSpPr>
            <a:cxnSpLocks/>
          </p:cNvCxnSpPr>
          <p:nvPr/>
        </p:nvCxnSpPr>
        <p:spPr>
          <a:xfrm flipV="1">
            <a:off x="16417877" y="15207437"/>
            <a:ext cx="0" cy="37356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ตัวเชื่อมต่อตรง 127"/>
          <p:cNvCxnSpPr/>
          <p:nvPr/>
        </p:nvCxnSpPr>
        <p:spPr>
          <a:xfrm flipH="1" flipV="1">
            <a:off x="12241485" y="15265921"/>
            <a:ext cx="72" cy="4050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ตัวเชื่อมต่อตรง 128"/>
          <p:cNvCxnSpPr/>
          <p:nvPr/>
        </p:nvCxnSpPr>
        <p:spPr>
          <a:xfrm flipH="1" flipV="1">
            <a:off x="4824202" y="15148953"/>
            <a:ext cx="72" cy="405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ตัวเชื่อมต่อตรง 129"/>
          <p:cNvCxnSpPr/>
          <p:nvPr/>
        </p:nvCxnSpPr>
        <p:spPr>
          <a:xfrm flipH="1" flipV="1">
            <a:off x="13430622" y="15581001"/>
            <a:ext cx="72" cy="4050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ตัวเชื่อมต่อตรง 130"/>
          <p:cNvCxnSpPr/>
          <p:nvPr/>
        </p:nvCxnSpPr>
        <p:spPr>
          <a:xfrm flipH="1" flipV="1">
            <a:off x="11096626" y="15581001"/>
            <a:ext cx="72" cy="4050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ตัวเชื่อมต่อตรง 131"/>
          <p:cNvCxnSpPr/>
          <p:nvPr/>
        </p:nvCxnSpPr>
        <p:spPr>
          <a:xfrm flipH="1" flipV="1">
            <a:off x="3715286" y="15532056"/>
            <a:ext cx="72" cy="405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ตัวเชื่อมต่อตรง 132"/>
          <p:cNvCxnSpPr/>
          <p:nvPr/>
        </p:nvCxnSpPr>
        <p:spPr>
          <a:xfrm flipH="1" flipV="1">
            <a:off x="5976789" y="15581001"/>
            <a:ext cx="72" cy="405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ตัวเชื่อมต่อตรง 137"/>
          <p:cNvCxnSpPr>
            <a:cxnSpLocks/>
          </p:cNvCxnSpPr>
          <p:nvPr/>
        </p:nvCxnSpPr>
        <p:spPr>
          <a:xfrm flipV="1">
            <a:off x="11096626" y="18506281"/>
            <a:ext cx="216" cy="32451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ตัวเชื่อมต่อตรง 140"/>
          <p:cNvCxnSpPr/>
          <p:nvPr/>
        </p:nvCxnSpPr>
        <p:spPr>
          <a:xfrm flipV="1">
            <a:off x="8588854" y="15193913"/>
            <a:ext cx="144" cy="477008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5868553" y="28928857"/>
            <a:ext cx="1607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err="1">
                <a:solidFill>
                  <a:schemeClr val="accent6">
                    <a:lumMod val="50000"/>
                  </a:schemeClr>
                </a:solidFill>
              </a:rPr>
              <a:t>ส.ต.ท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th-TH" sz="1400" dirty="0" err="1">
                <a:solidFill>
                  <a:schemeClr val="accent6">
                    <a:lumMod val="50000"/>
                  </a:schemeClr>
                </a:solidFill>
              </a:rPr>
              <a:t>นัฐ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</a:rPr>
              <a:t>พล   ไชย</a:t>
            </a:r>
            <a:r>
              <a:rPr lang="th-TH" sz="1400" dirty="0" err="1">
                <a:solidFill>
                  <a:schemeClr val="accent6">
                    <a:lumMod val="50000"/>
                  </a:schemeClr>
                </a:solidFill>
              </a:rPr>
              <a:t>ขันธุ์</a:t>
            </a:r>
            <a:endParaRPr lang="th-TH" sz="1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th-TH" sz="1400" dirty="0">
                <a:solidFill>
                  <a:schemeClr val="accent6">
                    <a:lumMod val="50000"/>
                  </a:schemeClr>
                </a:solidFill>
              </a:rPr>
              <a:t>ผบ.หมู่.(ป.)</a:t>
            </a:r>
            <a:r>
              <a:rPr lang="th-TH" sz="1400" dirty="0" err="1">
                <a:solidFill>
                  <a:schemeClr val="accent6">
                    <a:lumMod val="50000"/>
                  </a:schemeClr>
                </a:solidFill>
              </a:rPr>
              <a:t>สภ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</a:rPr>
              <a:t>.เพนียด</a:t>
            </a:r>
          </a:p>
          <a:p>
            <a:pPr algn="ctr"/>
            <a:r>
              <a:rPr lang="th-TH" sz="1400" dirty="0">
                <a:solidFill>
                  <a:schemeClr val="accent6">
                    <a:lumMod val="50000"/>
                  </a:schemeClr>
                </a:solidFill>
              </a:rPr>
              <a:t>09-5950-6794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5913893" y="31449137"/>
            <a:ext cx="1607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err="1">
                <a:solidFill>
                  <a:schemeClr val="accent6">
                    <a:lumMod val="50000"/>
                  </a:schemeClr>
                </a:solidFill>
              </a:rPr>
              <a:t>ส.ต.ต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</a:rPr>
              <a:t>.นครินทร์    </a:t>
            </a:r>
            <a:r>
              <a:rPr lang="th-TH" sz="1400" dirty="0" err="1">
                <a:solidFill>
                  <a:schemeClr val="accent6">
                    <a:lumMod val="50000"/>
                  </a:schemeClr>
                </a:solidFill>
              </a:rPr>
              <a:t>สเต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</a:rPr>
              <a:t>ศรี</a:t>
            </a:r>
          </a:p>
          <a:p>
            <a:pPr algn="ctr"/>
            <a:r>
              <a:rPr lang="th-TH" sz="1400" dirty="0">
                <a:solidFill>
                  <a:schemeClr val="accent6">
                    <a:lumMod val="50000"/>
                  </a:schemeClr>
                </a:solidFill>
              </a:rPr>
              <a:t>ผบ.หมู่.(ป.)</a:t>
            </a:r>
            <a:r>
              <a:rPr lang="th-TH" sz="1400" dirty="0" err="1">
                <a:solidFill>
                  <a:schemeClr val="accent6">
                    <a:lumMod val="50000"/>
                  </a:schemeClr>
                </a:solidFill>
              </a:rPr>
              <a:t>สภ</a:t>
            </a:r>
            <a:r>
              <a:rPr lang="th-TH" sz="1400" dirty="0">
                <a:solidFill>
                  <a:schemeClr val="accent6">
                    <a:lumMod val="50000"/>
                  </a:schemeClr>
                </a:solidFill>
              </a:rPr>
              <a:t>.เพนียด</a:t>
            </a:r>
          </a:p>
          <a:p>
            <a:pPr algn="ctr"/>
            <a:r>
              <a:rPr lang="th-TH" sz="1400" dirty="0">
                <a:solidFill>
                  <a:schemeClr val="accent6">
                    <a:lumMod val="50000"/>
                  </a:schemeClr>
                </a:solidFill>
              </a:rPr>
              <a:t>09-3486-3155</a:t>
            </a:r>
          </a:p>
        </p:txBody>
      </p:sp>
      <p:pic>
        <p:nvPicPr>
          <p:cNvPr id="158" name="รูปภาพ 157"/>
          <p:cNvPicPr/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/>
          <a:stretch/>
        </p:blipFill>
        <p:spPr bwMode="auto">
          <a:xfrm>
            <a:off x="3168477" y="29977536"/>
            <a:ext cx="946660" cy="1562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9" name="TextBox 158"/>
          <p:cNvSpPr txBox="1"/>
          <p:nvPr/>
        </p:nvSpPr>
        <p:spPr>
          <a:xfrm>
            <a:off x="2856784" y="31593153"/>
            <a:ext cx="1607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002060"/>
                </a:solidFill>
              </a:rPr>
              <a:t>ส.ต.ต</a:t>
            </a:r>
            <a:r>
              <a:rPr lang="th-TH" sz="1400" b="1" i="1" dirty="0">
                <a:solidFill>
                  <a:srgbClr val="002060"/>
                </a:solidFill>
              </a:rPr>
              <a:t>.</a:t>
            </a:r>
            <a:r>
              <a:rPr lang="th-TH" sz="1400" b="1" i="1" dirty="0" err="1">
                <a:solidFill>
                  <a:srgbClr val="002060"/>
                </a:solidFill>
              </a:rPr>
              <a:t>จิรวัฒน์</a:t>
            </a:r>
            <a:r>
              <a:rPr lang="th-TH" sz="1400" b="1" i="1" dirty="0">
                <a:solidFill>
                  <a:srgbClr val="002060"/>
                </a:solidFill>
              </a:rPr>
              <a:t>    เขตเจริญ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ผบ.หมู่.(ป.)</a:t>
            </a:r>
            <a:r>
              <a:rPr lang="th-TH" sz="1400" b="1" i="1" dirty="0" err="1">
                <a:solidFill>
                  <a:srgbClr val="002060"/>
                </a:solidFill>
              </a:rPr>
              <a:t>สภ</a:t>
            </a:r>
            <a:r>
              <a:rPr lang="th-TH" sz="1400" b="1" i="1" dirty="0">
                <a:solidFill>
                  <a:srgbClr val="00206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08-6017-3534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5040685" y="23313492"/>
            <a:ext cx="1688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 err="1">
                <a:solidFill>
                  <a:srgbClr val="002060"/>
                </a:solidFill>
              </a:rPr>
              <a:t>ส.ต.อ</a:t>
            </a:r>
            <a:r>
              <a:rPr lang="th-TH" sz="1400" b="1" i="1" dirty="0">
                <a:solidFill>
                  <a:srgbClr val="002060"/>
                </a:solidFill>
              </a:rPr>
              <a:t>.ภานุเดช   ศรีสุธรรม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ผบ.หมู่.(ป.)</a:t>
            </a:r>
            <a:r>
              <a:rPr lang="th-TH" sz="1400" b="1" i="1" dirty="0" err="1">
                <a:solidFill>
                  <a:srgbClr val="002060"/>
                </a:solidFill>
              </a:rPr>
              <a:t>สภ</a:t>
            </a:r>
            <a:r>
              <a:rPr lang="th-TH" sz="1400" b="1" i="1" dirty="0">
                <a:solidFill>
                  <a:srgbClr val="00206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09-6834-2565</a:t>
            </a:r>
          </a:p>
        </p:txBody>
      </p:sp>
      <p:pic>
        <p:nvPicPr>
          <p:cNvPr id="162" name="รูปภาพ 161"/>
          <p:cNvPicPr/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9524" r="6249"/>
          <a:stretch/>
        </p:blipFill>
        <p:spPr bwMode="auto">
          <a:xfrm>
            <a:off x="1195395" y="21634629"/>
            <a:ext cx="1036978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EB445D3-0DB9-B7EA-3BC1-D72B4F99702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75" y="3095132"/>
            <a:ext cx="1186290" cy="172962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>
              <a:lumMod val="50000"/>
            </a:schemeClr>
          </a:solidFill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484C931-260D-E2D7-F063-6FF953A6B445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3492" r="8118" b="6318"/>
          <a:stretch/>
        </p:blipFill>
        <p:spPr>
          <a:xfrm>
            <a:off x="15606725" y="6552953"/>
            <a:ext cx="1236282" cy="2016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7E575E7-66BC-4D99-D15B-5A6C63F7169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429" y="12889657"/>
            <a:ext cx="1080120" cy="1533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413B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15AB58-6720-35D3-7C13-C2AEC1ED276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135" y="13007297"/>
            <a:ext cx="1079976" cy="1438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58">
            <a:extLst>
              <a:ext uri="{FF2B5EF4-FFF2-40B4-BE49-F238E27FC236}">
                <a16:creationId xmlns:a16="http://schemas.microsoft.com/office/drawing/2014/main" id="{27A493D2-C308-2F51-B327-163E692DBBEF}"/>
              </a:ext>
            </a:extLst>
          </p:cNvPr>
          <p:cNvSpPr txBox="1"/>
          <p:nvPr/>
        </p:nvSpPr>
        <p:spPr>
          <a:xfrm>
            <a:off x="5040685" y="31593153"/>
            <a:ext cx="1664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ส.ต.ต.ณัฐนันท์   </a:t>
            </a:r>
            <a:r>
              <a:rPr lang="th-TH" sz="1400" b="1" i="1" dirty="0" err="1">
                <a:solidFill>
                  <a:srgbClr val="002060"/>
                </a:solidFill>
              </a:rPr>
              <a:t>ปิ</a:t>
            </a:r>
            <a:r>
              <a:rPr lang="th-TH" sz="1400" b="1" i="1" dirty="0">
                <a:solidFill>
                  <a:srgbClr val="002060"/>
                </a:solidFill>
              </a:rPr>
              <a:t>ยะเมธาง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ผบ.หมู่.(ป.)</a:t>
            </a:r>
            <a:r>
              <a:rPr lang="th-TH" sz="1400" b="1" i="1" dirty="0" err="1">
                <a:solidFill>
                  <a:srgbClr val="002060"/>
                </a:solidFill>
              </a:rPr>
              <a:t>สภ</a:t>
            </a:r>
            <a:r>
              <a:rPr lang="th-TH" sz="1400" b="1" i="1" dirty="0">
                <a:solidFill>
                  <a:srgbClr val="00206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09-8308-7194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E31925C1-5B77-DE5F-9A9B-19AB878DD4D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16" y="29955554"/>
            <a:ext cx="999540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FE4AA4EA-A56A-C6E0-B017-890674CEB555}"/>
              </a:ext>
            </a:extLst>
          </p:cNvPr>
          <p:cNvCxnSpPr>
            <a:cxnSpLocks/>
          </p:cNvCxnSpPr>
          <p:nvPr/>
        </p:nvCxnSpPr>
        <p:spPr>
          <a:xfrm flipV="1">
            <a:off x="5904781" y="29523505"/>
            <a:ext cx="0" cy="288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D57B6B8E-CF95-0D52-E79D-0577C99164C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44" y="15986001"/>
            <a:ext cx="1097118" cy="1597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44B7FA9A-0054-BB38-23E3-1F5C9587EBE3}"/>
              </a:ext>
            </a:extLst>
          </p:cNvPr>
          <p:cNvCxnSpPr>
            <a:cxnSpLocks/>
          </p:cNvCxnSpPr>
          <p:nvPr/>
        </p:nvCxnSpPr>
        <p:spPr>
          <a:xfrm>
            <a:off x="5936717" y="21224215"/>
            <a:ext cx="2604641" cy="18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60">
            <a:extLst>
              <a:ext uri="{FF2B5EF4-FFF2-40B4-BE49-F238E27FC236}">
                <a16:creationId xmlns:a16="http://schemas.microsoft.com/office/drawing/2014/main" id="{93D60F33-932C-07C3-A949-DEA800F495AC}"/>
              </a:ext>
            </a:extLst>
          </p:cNvPr>
          <p:cNvSpPr txBox="1"/>
          <p:nvPr/>
        </p:nvSpPr>
        <p:spPr>
          <a:xfrm>
            <a:off x="5256709" y="20522505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ด.ต.ปพน    พลไกร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ผบ.หมู่.(ป.)</a:t>
            </a:r>
            <a:r>
              <a:rPr lang="th-TH" sz="1400" b="1" i="1" dirty="0" err="1">
                <a:solidFill>
                  <a:srgbClr val="002060"/>
                </a:solidFill>
              </a:rPr>
              <a:t>สภ</a:t>
            </a:r>
            <a:r>
              <a:rPr lang="th-TH" sz="1400" b="1" i="1" dirty="0">
                <a:solidFill>
                  <a:srgbClr val="00206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08-0086-7652</a:t>
            </a:r>
          </a:p>
        </p:txBody>
      </p:sp>
      <p:sp>
        <p:nvSpPr>
          <p:cNvPr id="39" name="TextBox 160">
            <a:extLst>
              <a:ext uri="{FF2B5EF4-FFF2-40B4-BE49-F238E27FC236}">
                <a16:creationId xmlns:a16="http://schemas.microsoft.com/office/drawing/2014/main" id="{7E81094D-6512-62EB-0733-0756C147598D}"/>
              </a:ext>
            </a:extLst>
          </p:cNvPr>
          <p:cNvSpPr txBox="1"/>
          <p:nvPr/>
        </p:nvSpPr>
        <p:spPr>
          <a:xfrm>
            <a:off x="10153253" y="26336569"/>
            <a:ext cx="1728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ส.ต.ต.ณ</a:t>
            </a:r>
            <a:r>
              <a:rPr lang="th-TH" sz="1400" b="1" i="1" dirty="0" err="1">
                <a:solidFill>
                  <a:schemeClr val="tx2"/>
                </a:solidFill>
              </a:rPr>
              <a:t>ัฑวัฒน์</a:t>
            </a:r>
            <a:r>
              <a:rPr lang="th-TH" sz="1400" b="1" i="1" dirty="0">
                <a:solidFill>
                  <a:schemeClr val="tx2"/>
                </a:solidFill>
              </a:rPr>
              <a:t>  ละรอกน้ำ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ผบ.หมู่.(ป.)</a:t>
            </a:r>
            <a:r>
              <a:rPr lang="th-TH" sz="1400" b="1" i="1" dirty="0" err="1">
                <a:solidFill>
                  <a:schemeClr val="tx2"/>
                </a:solidFill>
              </a:rPr>
              <a:t>สภ</a:t>
            </a:r>
            <a:r>
              <a:rPr lang="th-TH" sz="1400" b="1" i="1" dirty="0">
                <a:solidFill>
                  <a:schemeClr val="tx2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chemeClr val="tx2"/>
                </a:solidFill>
              </a:rPr>
              <a:t>06-4107-2729</a:t>
            </a:r>
          </a:p>
        </p:txBody>
      </p:sp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15ED9275-89E2-A66B-B30F-7D2C312F7F57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/>
          <a:stretch/>
        </p:blipFill>
        <p:spPr>
          <a:xfrm>
            <a:off x="7993740" y="21746641"/>
            <a:ext cx="1036980" cy="1549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4" name="TextBox 160">
            <a:extLst>
              <a:ext uri="{FF2B5EF4-FFF2-40B4-BE49-F238E27FC236}">
                <a16:creationId xmlns:a16="http://schemas.microsoft.com/office/drawing/2014/main" id="{13826824-C9C2-A3B7-8992-8D7CBEE62794}"/>
              </a:ext>
            </a:extLst>
          </p:cNvPr>
          <p:cNvSpPr txBox="1"/>
          <p:nvPr/>
        </p:nvSpPr>
        <p:spPr>
          <a:xfrm>
            <a:off x="7848997" y="23402825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ส.ต.ต.มนัสดา   ต๊ะผัด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ผบ.หมู่.(ป.)</a:t>
            </a:r>
            <a:r>
              <a:rPr lang="th-TH" sz="1400" b="1" i="1" dirty="0" err="1">
                <a:solidFill>
                  <a:srgbClr val="002060"/>
                </a:solidFill>
              </a:rPr>
              <a:t>สภ</a:t>
            </a:r>
            <a:r>
              <a:rPr lang="th-TH" sz="1400" b="1" i="1" dirty="0">
                <a:solidFill>
                  <a:srgbClr val="002060"/>
                </a:solidFill>
              </a:rPr>
              <a:t>.เพนียด</a:t>
            </a:r>
          </a:p>
          <a:p>
            <a:pPr algn="ctr"/>
            <a:r>
              <a:rPr lang="th-TH" sz="1400" b="1" i="1" dirty="0">
                <a:solidFill>
                  <a:srgbClr val="002060"/>
                </a:solidFill>
              </a:rPr>
              <a:t>09-7982-4688</a:t>
            </a:r>
          </a:p>
        </p:txBody>
      </p:sp>
      <p:pic>
        <p:nvPicPr>
          <p:cNvPr id="167" name="รูปภาพ 166">
            <a:extLst>
              <a:ext uri="{FF2B5EF4-FFF2-40B4-BE49-F238E27FC236}">
                <a16:creationId xmlns:a16="http://schemas.microsoft.com/office/drawing/2014/main" id="{12FE22A7-5F14-1ADA-504C-B0F4B7526A08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301" y="24572123"/>
            <a:ext cx="1080120" cy="1674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413B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B90D343-1865-3426-6654-50D362D92637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83" y="18880090"/>
            <a:ext cx="1032022" cy="1575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4594DEF-5118-D352-759D-FA811CF113FF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73" y="12817649"/>
            <a:ext cx="1080121" cy="1567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สี่เหลี่ยมผืนผ้ามุมมน 32">
            <a:extLst>
              <a:ext uri="{FF2B5EF4-FFF2-40B4-BE49-F238E27FC236}">
                <a16:creationId xmlns:a16="http://schemas.microsoft.com/office/drawing/2014/main" id="{9A495ADF-FF1A-0C3F-16BC-9FFE9F427ED1}"/>
              </a:ext>
            </a:extLst>
          </p:cNvPr>
          <p:cNvSpPr/>
          <p:nvPr/>
        </p:nvSpPr>
        <p:spPr>
          <a:xfrm>
            <a:off x="5991802" y="1583090"/>
            <a:ext cx="9274019" cy="1273207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ทำเนียบข้าราชการตำรวจสถานีตำรวจภูธรเพนียด</a:t>
            </a:r>
          </a:p>
        </p:txBody>
      </p:sp>
      <p:cxnSp>
        <p:nvCxnSpPr>
          <p:cNvPr id="18" name="ตัวเชื่อมต่อตรง 17">
            <a:extLst>
              <a:ext uri="{FF2B5EF4-FFF2-40B4-BE49-F238E27FC236}">
                <a16:creationId xmlns:a16="http://schemas.microsoft.com/office/drawing/2014/main" id="{33928CAB-010D-C695-8928-0D90FD19E027}"/>
              </a:ext>
            </a:extLst>
          </p:cNvPr>
          <p:cNvCxnSpPr>
            <a:cxnSpLocks/>
          </p:cNvCxnSpPr>
          <p:nvPr/>
        </p:nvCxnSpPr>
        <p:spPr>
          <a:xfrm flipV="1">
            <a:off x="3672533" y="29523505"/>
            <a:ext cx="0" cy="288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164DC243-2D0B-D017-D39C-EF20A638E05E}"/>
              </a:ext>
            </a:extLst>
          </p:cNvPr>
          <p:cNvCxnSpPr>
            <a:cxnSpLocks/>
          </p:cNvCxnSpPr>
          <p:nvPr/>
        </p:nvCxnSpPr>
        <p:spPr>
          <a:xfrm flipV="1">
            <a:off x="3723067" y="27003225"/>
            <a:ext cx="0" cy="288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3DE0058A-9680-B91A-6148-DD1293640360}"/>
              </a:ext>
            </a:extLst>
          </p:cNvPr>
          <p:cNvCxnSpPr>
            <a:cxnSpLocks/>
          </p:cNvCxnSpPr>
          <p:nvPr/>
        </p:nvCxnSpPr>
        <p:spPr>
          <a:xfrm flipV="1">
            <a:off x="5904781" y="26931217"/>
            <a:ext cx="0" cy="288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EDC434A7-5AD6-F156-0AB9-1BF11B51726D}"/>
              </a:ext>
            </a:extLst>
          </p:cNvPr>
          <p:cNvCxnSpPr>
            <a:cxnSpLocks/>
          </p:cNvCxnSpPr>
          <p:nvPr/>
        </p:nvCxnSpPr>
        <p:spPr>
          <a:xfrm flipV="1">
            <a:off x="1728317" y="24050897"/>
            <a:ext cx="0" cy="288032"/>
          </a:xfrm>
          <a:prstGeom prst="line">
            <a:avLst/>
          </a:prstGeom>
          <a:ln w="76200">
            <a:solidFill>
              <a:srgbClr val="84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B522B6D5-DCA5-AD9C-9731-4009929D86DE}"/>
              </a:ext>
            </a:extLst>
          </p:cNvPr>
          <p:cNvCxnSpPr>
            <a:cxnSpLocks/>
          </p:cNvCxnSpPr>
          <p:nvPr/>
        </p:nvCxnSpPr>
        <p:spPr>
          <a:xfrm flipV="1">
            <a:off x="3672533" y="24050897"/>
            <a:ext cx="0" cy="288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>
            <a:extLst>
              <a:ext uri="{FF2B5EF4-FFF2-40B4-BE49-F238E27FC236}">
                <a16:creationId xmlns:a16="http://schemas.microsoft.com/office/drawing/2014/main" id="{3E3CDFE6-059C-0F77-B656-2F8DE55EF30E}"/>
              </a:ext>
            </a:extLst>
          </p:cNvPr>
          <p:cNvCxnSpPr>
            <a:cxnSpLocks/>
          </p:cNvCxnSpPr>
          <p:nvPr/>
        </p:nvCxnSpPr>
        <p:spPr>
          <a:xfrm flipV="1">
            <a:off x="5904781" y="24050897"/>
            <a:ext cx="0" cy="288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3F971E93-E4F5-A436-298D-F8E552FA7C27}"/>
              </a:ext>
            </a:extLst>
          </p:cNvPr>
          <p:cNvCxnSpPr>
            <a:cxnSpLocks/>
          </p:cNvCxnSpPr>
          <p:nvPr/>
        </p:nvCxnSpPr>
        <p:spPr>
          <a:xfrm flipV="1">
            <a:off x="1728317" y="21170577"/>
            <a:ext cx="0" cy="288032"/>
          </a:xfrm>
          <a:prstGeom prst="line">
            <a:avLst/>
          </a:prstGeom>
          <a:ln w="76200">
            <a:solidFill>
              <a:srgbClr val="84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>
            <a:extLst>
              <a:ext uri="{FF2B5EF4-FFF2-40B4-BE49-F238E27FC236}">
                <a16:creationId xmlns:a16="http://schemas.microsoft.com/office/drawing/2014/main" id="{D2DFC8ED-666D-5547-90B0-7A0A9CE4F803}"/>
              </a:ext>
            </a:extLst>
          </p:cNvPr>
          <p:cNvCxnSpPr>
            <a:cxnSpLocks/>
          </p:cNvCxnSpPr>
          <p:nvPr/>
        </p:nvCxnSpPr>
        <p:spPr>
          <a:xfrm flipV="1">
            <a:off x="3672533" y="18362265"/>
            <a:ext cx="0" cy="288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54">
            <a:extLst>
              <a:ext uri="{FF2B5EF4-FFF2-40B4-BE49-F238E27FC236}">
                <a16:creationId xmlns:a16="http://schemas.microsoft.com/office/drawing/2014/main" id="{7EE25945-754A-7C57-38AC-E9B2BF561DD3}"/>
              </a:ext>
            </a:extLst>
          </p:cNvPr>
          <p:cNvCxnSpPr>
            <a:cxnSpLocks/>
          </p:cNvCxnSpPr>
          <p:nvPr/>
        </p:nvCxnSpPr>
        <p:spPr>
          <a:xfrm flipV="1">
            <a:off x="1728317" y="18362265"/>
            <a:ext cx="0" cy="288032"/>
          </a:xfrm>
          <a:prstGeom prst="line">
            <a:avLst/>
          </a:prstGeom>
          <a:ln w="76200">
            <a:solidFill>
              <a:srgbClr val="841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ตัวเชื่อมต่อตรง 60">
            <a:extLst>
              <a:ext uri="{FF2B5EF4-FFF2-40B4-BE49-F238E27FC236}">
                <a16:creationId xmlns:a16="http://schemas.microsoft.com/office/drawing/2014/main" id="{D96193C4-CDB3-0D84-CC68-E60C0D69276D}"/>
              </a:ext>
            </a:extLst>
          </p:cNvPr>
          <p:cNvCxnSpPr>
            <a:cxnSpLocks/>
          </p:cNvCxnSpPr>
          <p:nvPr/>
        </p:nvCxnSpPr>
        <p:spPr>
          <a:xfrm flipV="1">
            <a:off x="8497069" y="21242585"/>
            <a:ext cx="0" cy="288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ตัวเชื่อมต่อตรง 68">
            <a:extLst>
              <a:ext uri="{FF2B5EF4-FFF2-40B4-BE49-F238E27FC236}">
                <a16:creationId xmlns:a16="http://schemas.microsoft.com/office/drawing/2014/main" id="{FFE66B65-511E-299A-2F2D-C8C58F10AF4E}"/>
              </a:ext>
            </a:extLst>
          </p:cNvPr>
          <p:cNvCxnSpPr>
            <a:cxnSpLocks/>
          </p:cNvCxnSpPr>
          <p:nvPr/>
        </p:nvCxnSpPr>
        <p:spPr>
          <a:xfrm flipV="1">
            <a:off x="5976789" y="21242585"/>
            <a:ext cx="0" cy="288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ตัวเชื่อมต่อตรง 71">
            <a:extLst>
              <a:ext uri="{FF2B5EF4-FFF2-40B4-BE49-F238E27FC236}">
                <a16:creationId xmlns:a16="http://schemas.microsoft.com/office/drawing/2014/main" id="{614029D2-2346-EBED-8984-BDCE2E60C327}"/>
              </a:ext>
            </a:extLst>
          </p:cNvPr>
          <p:cNvCxnSpPr>
            <a:cxnSpLocks/>
          </p:cNvCxnSpPr>
          <p:nvPr/>
        </p:nvCxnSpPr>
        <p:spPr>
          <a:xfrm flipV="1">
            <a:off x="3672533" y="21170577"/>
            <a:ext cx="0" cy="288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ตัวเชื่อมต่อตรง 86">
            <a:extLst>
              <a:ext uri="{FF2B5EF4-FFF2-40B4-BE49-F238E27FC236}">
                <a16:creationId xmlns:a16="http://schemas.microsoft.com/office/drawing/2014/main" id="{68BACB85-63B1-8AAD-8CD5-5F428A21F613}"/>
              </a:ext>
            </a:extLst>
          </p:cNvPr>
          <p:cNvCxnSpPr>
            <a:cxnSpLocks/>
          </p:cNvCxnSpPr>
          <p:nvPr/>
        </p:nvCxnSpPr>
        <p:spPr>
          <a:xfrm flipV="1">
            <a:off x="16489957" y="18290257"/>
            <a:ext cx="0" cy="37356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ตัวเชื่อมต่อตรง 117">
            <a:extLst>
              <a:ext uri="{FF2B5EF4-FFF2-40B4-BE49-F238E27FC236}">
                <a16:creationId xmlns:a16="http://schemas.microsoft.com/office/drawing/2014/main" id="{DFB5ADB4-18BC-B368-6AC8-40F27D8A5BC4}"/>
              </a:ext>
            </a:extLst>
          </p:cNvPr>
          <p:cNvCxnSpPr>
            <a:cxnSpLocks/>
          </p:cNvCxnSpPr>
          <p:nvPr/>
        </p:nvCxnSpPr>
        <p:spPr>
          <a:xfrm flipV="1">
            <a:off x="16570277" y="21301069"/>
            <a:ext cx="0" cy="37356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ตัวเชื่อมต่อตรง 162">
            <a:extLst>
              <a:ext uri="{FF2B5EF4-FFF2-40B4-BE49-F238E27FC236}">
                <a16:creationId xmlns:a16="http://schemas.microsoft.com/office/drawing/2014/main" id="{8CD21EA4-E947-9961-8B20-E32847D01D56}"/>
              </a:ext>
            </a:extLst>
          </p:cNvPr>
          <p:cNvCxnSpPr>
            <a:cxnSpLocks/>
          </p:cNvCxnSpPr>
          <p:nvPr/>
        </p:nvCxnSpPr>
        <p:spPr>
          <a:xfrm flipV="1">
            <a:off x="16561965" y="24109381"/>
            <a:ext cx="0" cy="37356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ตัวเชื่อมต่อตรง 165">
            <a:extLst>
              <a:ext uri="{FF2B5EF4-FFF2-40B4-BE49-F238E27FC236}">
                <a16:creationId xmlns:a16="http://schemas.microsoft.com/office/drawing/2014/main" id="{10A11A19-311B-4410-908C-7DF8E46FA6B4}"/>
              </a:ext>
            </a:extLst>
          </p:cNvPr>
          <p:cNvCxnSpPr>
            <a:cxnSpLocks/>
          </p:cNvCxnSpPr>
          <p:nvPr/>
        </p:nvCxnSpPr>
        <p:spPr>
          <a:xfrm flipV="1">
            <a:off x="16561965" y="27003225"/>
            <a:ext cx="0" cy="37356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ตัวเชื่อมต่อตรง 169">
            <a:extLst>
              <a:ext uri="{FF2B5EF4-FFF2-40B4-BE49-F238E27FC236}">
                <a16:creationId xmlns:a16="http://schemas.microsoft.com/office/drawing/2014/main" id="{7D3E2DE5-132C-238B-65A4-B610950FFA02}"/>
              </a:ext>
            </a:extLst>
          </p:cNvPr>
          <p:cNvCxnSpPr>
            <a:cxnSpLocks/>
          </p:cNvCxnSpPr>
          <p:nvPr/>
        </p:nvCxnSpPr>
        <p:spPr>
          <a:xfrm flipV="1">
            <a:off x="16633973" y="29595513"/>
            <a:ext cx="0" cy="37356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ตัวเชื่อมต่อตรง 171">
            <a:extLst>
              <a:ext uri="{FF2B5EF4-FFF2-40B4-BE49-F238E27FC236}">
                <a16:creationId xmlns:a16="http://schemas.microsoft.com/office/drawing/2014/main" id="{8F7499AD-7684-1562-5B04-1907BFC9F1E0}"/>
              </a:ext>
            </a:extLst>
          </p:cNvPr>
          <p:cNvCxnSpPr>
            <a:cxnSpLocks/>
          </p:cNvCxnSpPr>
          <p:nvPr/>
        </p:nvCxnSpPr>
        <p:spPr>
          <a:xfrm flipV="1">
            <a:off x="6048797" y="18362265"/>
            <a:ext cx="0" cy="288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ตัวเชื่อมต่อตรง 174">
            <a:extLst>
              <a:ext uri="{FF2B5EF4-FFF2-40B4-BE49-F238E27FC236}">
                <a16:creationId xmlns:a16="http://schemas.microsoft.com/office/drawing/2014/main" id="{8445514C-0437-9F7A-B8BD-03860E65599C}"/>
              </a:ext>
            </a:extLst>
          </p:cNvPr>
          <p:cNvCxnSpPr/>
          <p:nvPr/>
        </p:nvCxnSpPr>
        <p:spPr>
          <a:xfrm flipV="1">
            <a:off x="8569077" y="18317305"/>
            <a:ext cx="144" cy="477008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ตัวเชื่อมต่อตรง 177">
            <a:extLst>
              <a:ext uri="{FF2B5EF4-FFF2-40B4-BE49-F238E27FC236}">
                <a16:creationId xmlns:a16="http://schemas.microsoft.com/office/drawing/2014/main" id="{8CF4A215-0081-7B4D-2928-EC27C91D717A}"/>
              </a:ext>
            </a:extLst>
          </p:cNvPr>
          <p:cNvCxnSpPr>
            <a:cxnSpLocks/>
          </p:cNvCxnSpPr>
          <p:nvPr/>
        </p:nvCxnSpPr>
        <p:spPr>
          <a:xfrm flipV="1">
            <a:off x="13609421" y="18506281"/>
            <a:ext cx="216" cy="32451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ตัวเชื่อมต่อตรง 178">
            <a:extLst>
              <a:ext uri="{FF2B5EF4-FFF2-40B4-BE49-F238E27FC236}">
                <a16:creationId xmlns:a16="http://schemas.microsoft.com/office/drawing/2014/main" id="{7FAF4D0A-0387-04B0-68C4-BB6E0527FDB3}"/>
              </a:ext>
            </a:extLst>
          </p:cNvPr>
          <p:cNvCxnSpPr>
            <a:cxnSpLocks/>
          </p:cNvCxnSpPr>
          <p:nvPr/>
        </p:nvCxnSpPr>
        <p:spPr>
          <a:xfrm flipV="1">
            <a:off x="11161149" y="24158426"/>
            <a:ext cx="216" cy="32451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ตัวเชื่อมต่อตรง 179">
            <a:extLst>
              <a:ext uri="{FF2B5EF4-FFF2-40B4-BE49-F238E27FC236}">
                <a16:creationId xmlns:a16="http://schemas.microsoft.com/office/drawing/2014/main" id="{9ADBE6BE-DBC2-FC29-3D70-5CD3537F965E}"/>
              </a:ext>
            </a:extLst>
          </p:cNvPr>
          <p:cNvCxnSpPr>
            <a:cxnSpLocks/>
          </p:cNvCxnSpPr>
          <p:nvPr/>
        </p:nvCxnSpPr>
        <p:spPr>
          <a:xfrm flipV="1">
            <a:off x="11089357" y="21278106"/>
            <a:ext cx="216" cy="32451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ตัวเชื่อมต่อตรง 180">
            <a:extLst>
              <a:ext uri="{FF2B5EF4-FFF2-40B4-BE49-F238E27FC236}">
                <a16:creationId xmlns:a16="http://schemas.microsoft.com/office/drawing/2014/main" id="{D021B18A-500F-0E66-81C1-2A900FE62D63}"/>
              </a:ext>
            </a:extLst>
          </p:cNvPr>
          <p:cNvCxnSpPr>
            <a:cxnSpLocks/>
          </p:cNvCxnSpPr>
          <p:nvPr/>
        </p:nvCxnSpPr>
        <p:spPr>
          <a:xfrm flipV="1">
            <a:off x="13609421" y="21350114"/>
            <a:ext cx="216" cy="32451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สี่เหลี่ยมผืนผ้ามุมมน 27">
            <a:extLst>
              <a:ext uri="{FF2B5EF4-FFF2-40B4-BE49-F238E27FC236}">
                <a16:creationId xmlns:a16="http://schemas.microsoft.com/office/drawing/2014/main" id="{E8F8DCCC-F7F3-F402-6911-5473950FD484}"/>
              </a:ext>
            </a:extLst>
          </p:cNvPr>
          <p:cNvSpPr/>
          <p:nvPr/>
        </p:nvSpPr>
        <p:spPr>
          <a:xfrm>
            <a:off x="8736335" y="31091521"/>
            <a:ext cx="3826299" cy="870964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002060"/>
                </a:solidFill>
              </a:rPr>
              <a:t>ข้อมูล ณ 1 มี.ค.2567</a:t>
            </a:r>
            <a:endParaRPr lang="th-TH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6571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508</Words>
  <Application>Microsoft Office PowerPoint</Application>
  <PresentationFormat>กำหนดเอง</PresentationFormat>
  <Paragraphs>131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AngsanaUPC</vt:lpstr>
      <vt:lpstr>Arial</vt:lpstr>
      <vt:lpstr>Calibri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ทำเนียบข้าราชการตำรวจสถานีตำรวจภูธรเพนียด</dc:title>
  <dc:creator>AcerP</dc:creator>
  <cp:lastModifiedBy>Admin</cp:lastModifiedBy>
  <cp:revision>42</cp:revision>
  <dcterms:modified xsi:type="dcterms:W3CDTF">2024-03-05T02:04:31Z</dcterms:modified>
</cp:coreProperties>
</file>